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
  </p:notesMasterIdLst>
  <p:sldIdLst>
    <p:sldId id="256" r:id="rId2"/>
  </p:sldIdLst>
  <p:sldSz cx="32004000" cy="19202400"/>
  <p:notesSz cx="9236075" cy="6954838"/>
  <p:custDataLst>
    <p:tags r:id="rId4"/>
  </p:custDataLst>
  <p:defaultTextStyle>
    <a:defPPr marR="0" algn="l" rtl="0">
      <a:lnSpc>
        <a:spcPct val="100000"/>
      </a:lnSpc>
      <a:spcBef>
        <a:spcPts val="0"/>
      </a:spcBef>
      <a:spcAft>
        <a:spcPts val="0"/>
      </a:spcAft>
    </a:defPPr>
    <a:lvl1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852"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6048" userDrawn="1">
          <p15:clr>
            <a:srgbClr val="A4A3A4"/>
          </p15:clr>
        </p15:guide>
        <p15:guide id="2" pos="100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3604" autoAdjust="0"/>
  </p:normalViewPr>
  <p:slideViewPr>
    <p:cSldViewPr snapToGrid="0">
      <p:cViewPr>
        <p:scale>
          <a:sx n="50" d="100"/>
          <a:sy n="50" d="100"/>
        </p:scale>
        <p:origin x="-3210" y="-1038"/>
      </p:cViewPr>
      <p:guideLst>
        <p:guide orient="horz" pos="6048"/>
        <p:guide pos="100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10" Type="http://schemas.microsoft.com/office/2015/10/relationships/revisionInfo" Target="revisionInfo.xml"/><Relationship Id="rId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2446338" y="522288"/>
            <a:ext cx="4343400" cy="26066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923608" y="3303549"/>
            <a:ext cx="7388860" cy="3129674"/>
          </a:xfrm>
          <a:prstGeom prst="rect">
            <a:avLst/>
          </a:prstGeom>
          <a:noFill/>
          <a:ln>
            <a:noFill/>
          </a:ln>
        </p:spPr>
        <p:txBody>
          <a:bodyPr lIns="92504" tIns="92504" rIns="92504" bIns="92504" anchor="t" anchorCtr="0"/>
          <a:lstStyle>
            <a:lvl1pPr marL="0" marR="0" indent="0" algn="l" rtl="0">
              <a:spcBef>
                <a:spcPts val="0"/>
              </a:spcBef>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Tree>
    <p:extLst>
      <p:ext uri="{BB962C8B-B14F-4D97-AF65-F5344CB8AC3E}">
        <p14:creationId xmlns:p14="http://schemas.microsoft.com/office/powerpoint/2010/main" val="563551661"/>
      </p:ext>
    </p:extLst>
  </p:cSld>
  <p:clrMap bg1="lt1" tx1="dk1" bg2="dk2" tx2="lt2" accent1="accent1" accent2="accent2" accent3="accent3" accent4="accent4" accent5="accent5" accent6="accent6" hlink="hlink" folHlink="folHlink"/>
  <p:notesStyle>
    <a:lvl1pPr marL="0" algn="l" defTabSz="556504" rtl="0" eaLnBrk="1" latinLnBrk="0" hangingPunct="1">
      <a:defRPr sz="730" kern="1200">
        <a:solidFill>
          <a:schemeClr val="tx1"/>
        </a:solidFill>
        <a:latin typeface="+mn-lt"/>
        <a:ea typeface="+mn-ea"/>
        <a:cs typeface="+mn-cs"/>
      </a:defRPr>
    </a:lvl1pPr>
    <a:lvl2pPr marL="278252" algn="l" defTabSz="556504" rtl="0" eaLnBrk="1" latinLnBrk="0" hangingPunct="1">
      <a:defRPr sz="730" kern="1200">
        <a:solidFill>
          <a:schemeClr val="tx1"/>
        </a:solidFill>
        <a:latin typeface="+mn-lt"/>
        <a:ea typeface="+mn-ea"/>
        <a:cs typeface="+mn-cs"/>
      </a:defRPr>
    </a:lvl2pPr>
    <a:lvl3pPr marL="556504" algn="l" defTabSz="556504" rtl="0" eaLnBrk="1" latinLnBrk="0" hangingPunct="1">
      <a:defRPr sz="730" kern="1200">
        <a:solidFill>
          <a:schemeClr val="tx1"/>
        </a:solidFill>
        <a:latin typeface="+mn-lt"/>
        <a:ea typeface="+mn-ea"/>
        <a:cs typeface="+mn-cs"/>
      </a:defRPr>
    </a:lvl3pPr>
    <a:lvl4pPr marL="834756" algn="l" defTabSz="556504" rtl="0" eaLnBrk="1" latinLnBrk="0" hangingPunct="1">
      <a:defRPr sz="730" kern="1200">
        <a:solidFill>
          <a:schemeClr val="tx1"/>
        </a:solidFill>
        <a:latin typeface="+mn-lt"/>
        <a:ea typeface="+mn-ea"/>
        <a:cs typeface="+mn-cs"/>
      </a:defRPr>
    </a:lvl4pPr>
    <a:lvl5pPr marL="1113008" algn="l" defTabSz="556504" rtl="0" eaLnBrk="1" latinLnBrk="0" hangingPunct="1">
      <a:defRPr sz="730" kern="1200">
        <a:solidFill>
          <a:schemeClr val="tx1"/>
        </a:solidFill>
        <a:latin typeface="+mn-lt"/>
        <a:ea typeface="+mn-ea"/>
        <a:cs typeface="+mn-cs"/>
      </a:defRPr>
    </a:lvl5pPr>
    <a:lvl6pPr marL="1391260" algn="l" defTabSz="556504" rtl="0" eaLnBrk="1" latinLnBrk="0" hangingPunct="1">
      <a:defRPr sz="730" kern="1200">
        <a:solidFill>
          <a:schemeClr val="tx1"/>
        </a:solidFill>
        <a:latin typeface="+mn-lt"/>
        <a:ea typeface="+mn-ea"/>
        <a:cs typeface="+mn-cs"/>
      </a:defRPr>
    </a:lvl6pPr>
    <a:lvl7pPr marL="1669512" algn="l" defTabSz="556504" rtl="0" eaLnBrk="1" latinLnBrk="0" hangingPunct="1">
      <a:defRPr sz="730" kern="1200">
        <a:solidFill>
          <a:schemeClr val="tx1"/>
        </a:solidFill>
        <a:latin typeface="+mn-lt"/>
        <a:ea typeface="+mn-ea"/>
        <a:cs typeface="+mn-cs"/>
      </a:defRPr>
    </a:lvl7pPr>
    <a:lvl8pPr marL="1947763" algn="l" defTabSz="556504" rtl="0" eaLnBrk="1" latinLnBrk="0" hangingPunct="1">
      <a:defRPr sz="730" kern="1200">
        <a:solidFill>
          <a:schemeClr val="tx1"/>
        </a:solidFill>
        <a:latin typeface="+mn-lt"/>
        <a:ea typeface="+mn-ea"/>
        <a:cs typeface="+mn-cs"/>
      </a:defRPr>
    </a:lvl8pPr>
    <a:lvl9pPr marL="2226015" algn="l" defTabSz="556504" rtl="0" eaLnBrk="1" latinLnBrk="0" hangingPunct="1">
      <a:defRPr sz="73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923608" y="3303549"/>
            <a:ext cx="7388860" cy="3129674"/>
          </a:xfrm>
          <a:prstGeom prst="rect">
            <a:avLst/>
          </a:prstGeom>
          <a:noFill/>
          <a:ln>
            <a:noFill/>
          </a:ln>
        </p:spPr>
        <p:txBody>
          <a:bodyPr lIns="92504" tIns="92504" rIns="92504" bIns="92504" anchor="ctr" anchorCtr="0">
            <a:noAutofit/>
          </a:bodyPr>
          <a:lstStyle/>
          <a:p>
            <a:pPr>
              <a:buClr>
                <a:schemeClr val="dk1"/>
              </a:buClr>
            </a:pPr>
            <a:endParaRPr sz="1100" dirty="0">
              <a:solidFill>
                <a:schemeClr val="dk1"/>
              </a:solidFill>
              <a:latin typeface="Arial"/>
              <a:ea typeface="Arial"/>
              <a:cs typeface="Arial"/>
              <a:sym typeface="Arial"/>
            </a:endParaRPr>
          </a:p>
        </p:txBody>
      </p:sp>
      <p:sp>
        <p:nvSpPr>
          <p:cNvPr id="138" name="Shape 138"/>
          <p:cNvSpPr>
            <a:spLocks noGrp="1" noRot="1" noChangeAspect="1"/>
          </p:cNvSpPr>
          <p:nvPr>
            <p:ph type="sldImg" idx="2"/>
          </p:nvPr>
        </p:nvSpPr>
        <p:spPr>
          <a:xfrm>
            <a:off x="2446338" y="522288"/>
            <a:ext cx="4343400" cy="26066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1407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
        <p:cNvGrpSpPr/>
        <p:nvPr/>
      </p:nvGrpSpPr>
      <p:grpSpPr>
        <a:xfrm>
          <a:off x="0" y="0"/>
          <a:ext cx="0" cy="0"/>
          <a:chOff x="0" y="0"/>
          <a:chExt cx="0" cy="0"/>
        </a:xfrm>
      </p:grpSpPr>
      <p:sp>
        <p:nvSpPr>
          <p:cNvPr id="11" name="Shape 11"/>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12" name="Shape 12"/>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13" name="Shape 13"/>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74106" algn="ctr" rtl="0">
              <a:spcBef>
                <a:spcPts val="0"/>
              </a:spcBef>
              <a:spcAft>
                <a:spcPts val="0"/>
              </a:spcAft>
              <a:defRPr/>
            </a:lvl6pPr>
            <a:lvl7pPr marL="948213" algn="ctr" rtl="0">
              <a:spcBef>
                <a:spcPts val="0"/>
              </a:spcBef>
              <a:spcAft>
                <a:spcPts val="0"/>
              </a:spcAft>
              <a:defRPr/>
            </a:lvl7pPr>
            <a:lvl8pPr marL="1422319" algn="ctr" rtl="0">
              <a:spcBef>
                <a:spcPts val="0"/>
              </a:spcBef>
              <a:spcAft>
                <a:spcPts val="0"/>
              </a:spcAft>
              <a:defRPr/>
            </a:lvl8pPr>
            <a:lvl9pPr marL="1896426" algn="ctr" rtl="0">
              <a:spcBef>
                <a:spcPts val="0"/>
              </a:spcBef>
              <a:spcAft>
                <a:spcPts val="0"/>
              </a:spcAft>
              <a:defRPr/>
            </a:lvl9pPr>
          </a:lstStyle>
          <a:p>
            <a:endParaRPr/>
          </a:p>
        </p:txBody>
      </p:sp>
      <p:sp>
        <p:nvSpPr>
          <p:cNvPr id="69" name="Shape 69"/>
          <p:cNvSpPr txBox="1">
            <a:spLocks noGrp="1"/>
          </p:cNvSpPr>
          <p:nvPr>
            <p:ph type="body" idx="1"/>
          </p:nvPr>
        </p:nvSpPr>
        <p:spPr>
          <a:xfrm rot="5400000">
            <a:off x="9665562" y="-3585376"/>
            <a:ext cx="12672880" cy="28804012"/>
          </a:xfrm>
          <a:prstGeom prst="rect">
            <a:avLst/>
          </a:prstGeom>
          <a:noFill/>
          <a:ln>
            <a:noFill/>
          </a:ln>
        </p:spPr>
        <p:txBody>
          <a:bodyPr lIns="91425" tIns="91425" rIns="91425" bIns="91425" anchor="t" anchorCtr="0"/>
          <a:lstStyle>
            <a:lvl1pPr marL="1707114" indent="-508678" algn="l" rtl="0">
              <a:spcBef>
                <a:spcPts val="3194"/>
              </a:spcBef>
              <a:spcAft>
                <a:spcPts val="0"/>
              </a:spcAft>
              <a:buClr>
                <a:schemeClr val="dk1"/>
              </a:buClr>
              <a:buFont typeface="Arial"/>
              <a:buChar char="•"/>
              <a:defRPr/>
            </a:lvl1pPr>
            <a:lvl2pPr marL="3695727" indent="-363811" algn="l" rtl="0">
              <a:spcBef>
                <a:spcPts val="2779"/>
              </a:spcBef>
              <a:spcAft>
                <a:spcPts val="0"/>
              </a:spcAft>
              <a:buClr>
                <a:schemeClr val="dk1"/>
              </a:buClr>
              <a:buFont typeface="Arial"/>
              <a:buChar char="–"/>
              <a:defRPr/>
            </a:lvl2pPr>
            <a:lvl3pPr marL="5689279" indent="-210713" algn="l" rtl="0">
              <a:spcBef>
                <a:spcPts val="2385"/>
              </a:spcBef>
              <a:spcAft>
                <a:spcPts val="0"/>
              </a:spcAft>
              <a:buClr>
                <a:schemeClr val="dk1"/>
              </a:buClr>
              <a:buFont typeface="Arial"/>
              <a:buChar char="•"/>
              <a:defRPr/>
            </a:lvl3pPr>
            <a:lvl4pPr marL="7964330" indent="-325948" algn="l" rtl="0">
              <a:spcBef>
                <a:spcPts val="1991"/>
              </a:spcBef>
              <a:spcAft>
                <a:spcPts val="0"/>
              </a:spcAft>
              <a:buClr>
                <a:schemeClr val="dk1"/>
              </a:buClr>
              <a:buFont typeface="Arial"/>
              <a:buChar char="–"/>
              <a:defRPr/>
            </a:lvl4pPr>
            <a:lvl5pPr marL="10239383" indent="-322656" algn="l" rtl="0">
              <a:spcBef>
                <a:spcPts val="1991"/>
              </a:spcBef>
              <a:spcAft>
                <a:spcPts val="0"/>
              </a:spcAft>
              <a:buClr>
                <a:schemeClr val="dk1"/>
              </a:buClr>
              <a:buFont typeface="Arial"/>
              <a:buChar char="»"/>
              <a:defRPr/>
            </a:lvl5pPr>
            <a:lvl6pPr marL="10713490" indent="-322656" algn="l" rtl="0">
              <a:spcBef>
                <a:spcPts val="1991"/>
              </a:spcBef>
              <a:spcAft>
                <a:spcPts val="0"/>
              </a:spcAft>
              <a:buClr>
                <a:schemeClr val="dk1"/>
              </a:buClr>
              <a:buFont typeface="Arial"/>
              <a:buChar char="»"/>
              <a:defRPr/>
            </a:lvl6pPr>
            <a:lvl7pPr marL="11187596" indent="-322656" algn="l" rtl="0">
              <a:spcBef>
                <a:spcPts val="1991"/>
              </a:spcBef>
              <a:spcAft>
                <a:spcPts val="0"/>
              </a:spcAft>
              <a:buClr>
                <a:schemeClr val="dk1"/>
              </a:buClr>
              <a:buFont typeface="Arial"/>
              <a:buChar char="»"/>
              <a:defRPr/>
            </a:lvl7pPr>
            <a:lvl8pPr marL="11661703" indent="-322656" algn="l" rtl="0">
              <a:spcBef>
                <a:spcPts val="1991"/>
              </a:spcBef>
              <a:spcAft>
                <a:spcPts val="0"/>
              </a:spcAft>
              <a:buClr>
                <a:schemeClr val="dk1"/>
              </a:buClr>
              <a:buFont typeface="Arial"/>
              <a:buChar char="»"/>
              <a:defRPr/>
            </a:lvl8pPr>
            <a:lvl9pPr marL="12135810" indent="-322656" algn="l" rtl="0">
              <a:spcBef>
                <a:spcPts val="1991"/>
              </a:spcBef>
              <a:spcAft>
                <a:spcPts val="0"/>
              </a:spcAft>
              <a:buClr>
                <a:schemeClr val="dk1"/>
              </a:buClr>
              <a:buFont typeface="Arial"/>
              <a:buChar char="»"/>
              <a:defRPr/>
            </a:lvl9pPr>
          </a:lstStyle>
          <a:p>
            <a:endParaRPr/>
          </a:p>
        </p:txBody>
      </p:sp>
      <p:sp>
        <p:nvSpPr>
          <p:cNvPr id="70" name="Shape 70"/>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71" name="Shape 71"/>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72" name="Shape 72"/>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18611536" y="5360598"/>
            <a:ext cx="16384455" cy="7200488"/>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74106" algn="ctr" rtl="0">
              <a:spcBef>
                <a:spcPts val="0"/>
              </a:spcBef>
              <a:spcAft>
                <a:spcPts val="0"/>
              </a:spcAft>
              <a:defRPr/>
            </a:lvl6pPr>
            <a:lvl7pPr marL="948213" algn="ctr" rtl="0">
              <a:spcBef>
                <a:spcPts val="0"/>
              </a:spcBef>
              <a:spcAft>
                <a:spcPts val="0"/>
              </a:spcAft>
              <a:defRPr/>
            </a:lvl7pPr>
            <a:lvl8pPr marL="1422319" algn="ctr" rtl="0">
              <a:spcBef>
                <a:spcPts val="0"/>
              </a:spcBef>
              <a:spcAft>
                <a:spcPts val="0"/>
              </a:spcAft>
              <a:defRPr/>
            </a:lvl8pPr>
            <a:lvl9pPr marL="1896426" algn="ctr" rtl="0">
              <a:spcBef>
                <a:spcPts val="0"/>
              </a:spcBef>
              <a:spcAft>
                <a:spcPts val="0"/>
              </a:spcAft>
              <a:defRPr/>
            </a:lvl9pPr>
          </a:lstStyle>
          <a:p>
            <a:endParaRPr/>
          </a:p>
        </p:txBody>
      </p:sp>
      <p:sp>
        <p:nvSpPr>
          <p:cNvPr id="75" name="Shape 75"/>
          <p:cNvSpPr txBox="1">
            <a:spLocks noGrp="1"/>
          </p:cNvSpPr>
          <p:nvPr>
            <p:ph type="body" idx="1"/>
          </p:nvPr>
        </p:nvSpPr>
        <p:spPr>
          <a:xfrm rot="5400000">
            <a:off x="4160141" y="-1791531"/>
            <a:ext cx="16384455" cy="21504746"/>
          </a:xfrm>
          <a:prstGeom prst="rect">
            <a:avLst/>
          </a:prstGeom>
          <a:noFill/>
          <a:ln>
            <a:noFill/>
          </a:ln>
        </p:spPr>
        <p:txBody>
          <a:bodyPr lIns="91425" tIns="91425" rIns="91425" bIns="91425" anchor="t" anchorCtr="0"/>
          <a:lstStyle>
            <a:lvl1pPr marL="1707114" indent="-508678" algn="l" rtl="0">
              <a:spcBef>
                <a:spcPts val="3194"/>
              </a:spcBef>
              <a:spcAft>
                <a:spcPts val="0"/>
              </a:spcAft>
              <a:buClr>
                <a:schemeClr val="dk1"/>
              </a:buClr>
              <a:buFont typeface="Arial"/>
              <a:buChar char="•"/>
              <a:defRPr/>
            </a:lvl1pPr>
            <a:lvl2pPr marL="3695727" indent="-363811" algn="l" rtl="0">
              <a:spcBef>
                <a:spcPts val="2779"/>
              </a:spcBef>
              <a:spcAft>
                <a:spcPts val="0"/>
              </a:spcAft>
              <a:buClr>
                <a:schemeClr val="dk1"/>
              </a:buClr>
              <a:buFont typeface="Arial"/>
              <a:buChar char="–"/>
              <a:defRPr/>
            </a:lvl2pPr>
            <a:lvl3pPr marL="5689279" indent="-210713" algn="l" rtl="0">
              <a:spcBef>
                <a:spcPts val="2385"/>
              </a:spcBef>
              <a:spcAft>
                <a:spcPts val="0"/>
              </a:spcAft>
              <a:buClr>
                <a:schemeClr val="dk1"/>
              </a:buClr>
              <a:buFont typeface="Arial"/>
              <a:buChar char="•"/>
              <a:defRPr/>
            </a:lvl3pPr>
            <a:lvl4pPr marL="7964330" indent="-325948" algn="l" rtl="0">
              <a:spcBef>
                <a:spcPts val="1991"/>
              </a:spcBef>
              <a:spcAft>
                <a:spcPts val="0"/>
              </a:spcAft>
              <a:buClr>
                <a:schemeClr val="dk1"/>
              </a:buClr>
              <a:buFont typeface="Arial"/>
              <a:buChar char="–"/>
              <a:defRPr/>
            </a:lvl4pPr>
            <a:lvl5pPr marL="10239383" indent="-322656" algn="l" rtl="0">
              <a:spcBef>
                <a:spcPts val="1991"/>
              </a:spcBef>
              <a:spcAft>
                <a:spcPts val="0"/>
              </a:spcAft>
              <a:buClr>
                <a:schemeClr val="dk1"/>
              </a:buClr>
              <a:buFont typeface="Arial"/>
              <a:buChar char="»"/>
              <a:defRPr/>
            </a:lvl5pPr>
            <a:lvl6pPr marL="10713490" indent="-322656" algn="l" rtl="0">
              <a:spcBef>
                <a:spcPts val="1991"/>
              </a:spcBef>
              <a:spcAft>
                <a:spcPts val="0"/>
              </a:spcAft>
              <a:buClr>
                <a:schemeClr val="dk1"/>
              </a:buClr>
              <a:buFont typeface="Arial"/>
              <a:buChar char="»"/>
              <a:defRPr/>
            </a:lvl6pPr>
            <a:lvl7pPr marL="11187596" indent="-322656" algn="l" rtl="0">
              <a:spcBef>
                <a:spcPts val="1991"/>
              </a:spcBef>
              <a:spcAft>
                <a:spcPts val="0"/>
              </a:spcAft>
              <a:buClr>
                <a:schemeClr val="dk1"/>
              </a:buClr>
              <a:buFont typeface="Arial"/>
              <a:buChar char="»"/>
              <a:defRPr/>
            </a:lvl7pPr>
            <a:lvl8pPr marL="11661703" indent="-322656" algn="l" rtl="0">
              <a:spcBef>
                <a:spcPts val="1991"/>
              </a:spcBef>
              <a:spcAft>
                <a:spcPts val="0"/>
              </a:spcAft>
              <a:buClr>
                <a:schemeClr val="dk1"/>
              </a:buClr>
              <a:buFont typeface="Arial"/>
              <a:buChar char="»"/>
              <a:defRPr/>
            </a:lvl8pPr>
            <a:lvl9pPr marL="12135810" indent="-322656" algn="l" rtl="0">
              <a:spcBef>
                <a:spcPts val="1991"/>
              </a:spcBef>
              <a:spcAft>
                <a:spcPts val="0"/>
              </a:spcAft>
              <a:buClr>
                <a:schemeClr val="dk1"/>
              </a:buClr>
              <a:buFont typeface="Arial"/>
              <a:buChar char="»"/>
              <a:defRPr/>
            </a:lvl9pPr>
          </a:lstStyle>
          <a:p>
            <a:endParaRPr/>
          </a:p>
        </p:txBody>
      </p:sp>
      <p:sp>
        <p:nvSpPr>
          <p:cNvPr id="76" name="Shape 76"/>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77" name="Shape 77"/>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78" name="Shape 78"/>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2400508" y="5965563"/>
            <a:ext cx="27202988" cy="4115329"/>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74106" marR="0" indent="0" algn="ctr" rtl="0">
              <a:spcBef>
                <a:spcPts val="0"/>
              </a:spcBef>
              <a:spcAft>
                <a:spcPts val="0"/>
              </a:spcAft>
              <a:defRPr/>
            </a:lvl6pPr>
            <a:lvl7pPr marL="948213" marR="0" indent="0" algn="ctr" rtl="0">
              <a:spcBef>
                <a:spcPts val="0"/>
              </a:spcBef>
              <a:spcAft>
                <a:spcPts val="0"/>
              </a:spcAft>
              <a:defRPr/>
            </a:lvl7pPr>
            <a:lvl8pPr marL="1422319" marR="0" indent="0" algn="ctr" rtl="0">
              <a:spcBef>
                <a:spcPts val="0"/>
              </a:spcBef>
              <a:spcAft>
                <a:spcPts val="0"/>
              </a:spcAft>
              <a:defRPr/>
            </a:lvl8pPr>
            <a:lvl9pPr marL="1896426" marR="0" indent="0" algn="ctr" rtl="0">
              <a:spcBef>
                <a:spcPts val="0"/>
              </a:spcBef>
              <a:spcAft>
                <a:spcPts val="0"/>
              </a:spcAft>
              <a:defRPr/>
            </a:lvl9pPr>
          </a:lstStyle>
          <a:p>
            <a:endParaRPr/>
          </a:p>
        </p:txBody>
      </p:sp>
      <p:sp>
        <p:nvSpPr>
          <p:cNvPr id="16" name="Shape 16"/>
          <p:cNvSpPr txBox="1">
            <a:spLocks noGrp="1"/>
          </p:cNvSpPr>
          <p:nvPr>
            <p:ph type="subTitle" idx="1"/>
          </p:nvPr>
        </p:nvSpPr>
        <p:spPr>
          <a:xfrm>
            <a:off x="4801012" y="10880993"/>
            <a:ext cx="22401978" cy="4908020"/>
          </a:xfrm>
          <a:prstGeom prst="rect">
            <a:avLst/>
          </a:prstGeom>
          <a:noFill/>
          <a:ln>
            <a:noFill/>
          </a:ln>
        </p:spPr>
        <p:txBody>
          <a:bodyPr lIns="91425" tIns="91425" rIns="91425" bIns="91425" anchor="t" anchorCtr="0"/>
          <a:lstStyle>
            <a:lvl1pPr marL="0" marR="0" indent="0" algn="ctr" rtl="0">
              <a:lnSpc>
                <a:spcPct val="100000"/>
              </a:lnSpc>
              <a:spcBef>
                <a:spcPts val="3194"/>
              </a:spcBef>
              <a:spcAft>
                <a:spcPts val="0"/>
              </a:spcAft>
              <a:buClr>
                <a:schemeClr val="dk1"/>
              </a:buClr>
              <a:buFont typeface="Arial"/>
              <a:buNone/>
              <a:defRPr/>
            </a:lvl1pPr>
            <a:lvl2pPr marL="474106" marR="0" indent="0" algn="ctr" rtl="0">
              <a:lnSpc>
                <a:spcPct val="100000"/>
              </a:lnSpc>
              <a:spcBef>
                <a:spcPts val="2779"/>
              </a:spcBef>
              <a:spcAft>
                <a:spcPts val="0"/>
              </a:spcAft>
              <a:buClr>
                <a:schemeClr val="dk1"/>
              </a:buClr>
              <a:buFont typeface="Arial"/>
              <a:buNone/>
              <a:defRPr/>
            </a:lvl2pPr>
            <a:lvl3pPr marL="948213" marR="0" indent="0" algn="ctr" rtl="0">
              <a:lnSpc>
                <a:spcPct val="100000"/>
              </a:lnSpc>
              <a:spcBef>
                <a:spcPts val="2385"/>
              </a:spcBef>
              <a:spcAft>
                <a:spcPts val="0"/>
              </a:spcAft>
              <a:buClr>
                <a:schemeClr val="dk1"/>
              </a:buClr>
              <a:buFont typeface="Arial"/>
              <a:buNone/>
              <a:defRPr/>
            </a:lvl3pPr>
            <a:lvl4pPr marL="1422319" marR="0" indent="0" algn="ctr" rtl="0">
              <a:lnSpc>
                <a:spcPct val="100000"/>
              </a:lnSpc>
              <a:spcBef>
                <a:spcPts val="1991"/>
              </a:spcBef>
              <a:spcAft>
                <a:spcPts val="0"/>
              </a:spcAft>
              <a:buClr>
                <a:schemeClr val="dk1"/>
              </a:buClr>
              <a:buFont typeface="Arial"/>
              <a:buNone/>
              <a:defRPr/>
            </a:lvl4pPr>
            <a:lvl5pPr marL="1896426" marR="0" indent="0" algn="ctr" rtl="0">
              <a:lnSpc>
                <a:spcPct val="100000"/>
              </a:lnSpc>
              <a:spcBef>
                <a:spcPts val="1991"/>
              </a:spcBef>
              <a:spcAft>
                <a:spcPts val="0"/>
              </a:spcAft>
              <a:buClr>
                <a:schemeClr val="dk1"/>
              </a:buClr>
              <a:buFont typeface="Arial"/>
              <a:buNone/>
              <a:defRPr/>
            </a:lvl5pPr>
            <a:lvl6pPr marL="2370532" marR="0" indent="0" algn="ctr" rtl="0">
              <a:lnSpc>
                <a:spcPct val="100000"/>
              </a:lnSpc>
              <a:spcBef>
                <a:spcPts val="1991"/>
              </a:spcBef>
              <a:spcAft>
                <a:spcPts val="0"/>
              </a:spcAft>
              <a:buClr>
                <a:schemeClr val="dk1"/>
              </a:buClr>
              <a:buFont typeface="Arial"/>
              <a:buNone/>
              <a:defRPr/>
            </a:lvl6pPr>
            <a:lvl7pPr marL="2844638" marR="0" indent="0" algn="ctr" rtl="0">
              <a:lnSpc>
                <a:spcPct val="100000"/>
              </a:lnSpc>
              <a:spcBef>
                <a:spcPts val="1991"/>
              </a:spcBef>
              <a:spcAft>
                <a:spcPts val="0"/>
              </a:spcAft>
              <a:buClr>
                <a:schemeClr val="dk1"/>
              </a:buClr>
              <a:buFont typeface="Arial"/>
              <a:buNone/>
              <a:defRPr/>
            </a:lvl7pPr>
            <a:lvl8pPr marL="3318745" marR="0" indent="0" algn="ctr" rtl="0">
              <a:lnSpc>
                <a:spcPct val="100000"/>
              </a:lnSpc>
              <a:spcBef>
                <a:spcPts val="1991"/>
              </a:spcBef>
              <a:spcAft>
                <a:spcPts val="0"/>
              </a:spcAft>
              <a:buClr>
                <a:schemeClr val="dk1"/>
              </a:buClr>
              <a:buFont typeface="Arial"/>
              <a:buNone/>
              <a:defRPr/>
            </a:lvl8pPr>
            <a:lvl9pPr marL="3792851" marR="0" indent="0" algn="ctr" rtl="0">
              <a:lnSpc>
                <a:spcPct val="100000"/>
              </a:lnSpc>
              <a:spcBef>
                <a:spcPts val="1991"/>
              </a:spcBef>
              <a:spcAft>
                <a:spcPts val="0"/>
              </a:spcAft>
              <a:buClr>
                <a:schemeClr val="dk1"/>
              </a:buClr>
              <a:buFont typeface="Arial"/>
              <a:buNone/>
              <a:defRPr/>
            </a:lvl9pPr>
          </a:lstStyle>
          <a:p>
            <a:endParaRPr/>
          </a:p>
        </p:txBody>
      </p:sp>
      <p:sp>
        <p:nvSpPr>
          <p:cNvPr id="17" name="Shape 17"/>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18" name="Shape 18"/>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19" name="Shape 19"/>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74106" algn="ctr" rtl="0">
              <a:spcBef>
                <a:spcPts val="0"/>
              </a:spcBef>
              <a:spcAft>
                <a:spcPts val="0"/>
              </a:spcAft>
              <a:defRPr/>
            </a:lvl6pPr>
            <a:lvl7pPr marL="948213" algn="ctr" rtl="0">
              <a:spcBef>
                <a:spcPts val="0"/>
              </a:spcBef>
              <a:spcAft>
                <a:spcPts val="0"/>
              </a:spcAft>
              <a:defRPr/>
            </a:lvl7pPr>
            <a:lvl8pPr marL="1422319" algn="ctr" rtl="0">
              <a:spcBef>
                <a:spcPts val="0"/>
              </a:spcBef>
              <a:spcAft>
                <a:spcPts val="0"/>
              </a:spcAft>
              <a:defRPr/>
            </a:lvl8pPr>
            <a:lvl9pPr marL="1896426" algn="ctr" rtl="0">
              <a:spcBef>
                <a:spcPts val="0"/>
              </a:spcBef>
              <a:spcAft>
                <a:spcPts val="0"/>
              </a:spcAft>
              <a:defRPr/>
            </a:lvl9pPr>
          </a:lstStyle>
          <a:p>
            <a:endParaRPr/>
          </a:p>
        </p:txBody>
      </p:sp>
      <p:sp>
        <p:nvSpPr>
          <p:cNvPr id="22" name="Shape 22"/>
          <p:cNvSpPr txBox="1">
            <a:spLocks noGrp="1"/>
          </p:cNvSpPr>
          <p:nvPr>
            <p:ph type="body" idx="1"/>
          </p:nvPr>
        </p:nvSpPr>
        <p:spPr>
          <a:xfrm>
            <a:off x="1599997" y="4480193"/>
            <a:ext cx="28804012" cy="12672880"/>
          </a:xfrm>
          <a:prstGeom prst="rect">
            <a:avLst/>
          </a:prstGeom>
          <a:noFill/>
          <a:ln>
            <a:noFill/>
          </a:ln>
        </p:spPr>
        <p:txBody>
          <a:bodyPr lIns="91425" tIns="91425" rIns="91425" bIns="91425" anchor="t" anchorCtr="0"/>
          <a:lstStyle>
            <a:lvl1pPr marL="1707114" indent="-508678" algn="l" rtl="0">
              <a:spcBef>
                <a:spcPts val="3194"/>
              </a:spcBef>
              <a:spcAft>
                <a:spcPts val="0"/>
              </a:spcAft>
              <a:buClr>
                <a:schemeClr val="dk1"/>
              </a:buClr>
              <a:buFont typeface="Arial"/>
              <a:buChar char="•"/>
              <a:defRPr/>
            </a:lvl1pPr>
            <a:lvl2pPr marL="3695727" indent="-363811" algn="l" rtl="0">
              <a:spcBef>
                <a:spcPts val="2779"/>
              </a:spcBef>
              <a:spcAft>
                <a:spcPts val="0"/>
              </a:spcAft>
              <a:buClr>
                <a:schemeClr val="dk1"/>
              </a:buClr>
              <a:buFont typeface="Arial"/>
              <a:buChar char="–"/>
              <a:defRPr/>
            </a:lvl2pPr>
            <a:lvl3pPr marL="5689279" indent="-210713" algn="l" rtl="0">
              <a:spcBef>
                <a:spcPts val="2385"/>
              </a:spcBef>
              <a:spcAft>
                <a:spcPts val="0"/>
              </a:spcAft>
              <a:buClr>
                <a:schemeClr val="dk1"/>
              </a:buClr>
              <a:buFont typeface="Arial"/>
              <a:buChar char="•"/>
              <a:defRPr/>
            </a:lvl3pPr>
            <a:lvl4pPr marL="7964330" indent="-325948" algn="l" rtl="0">
              <a:spcBef>
                <a:spcPts val="1991"/>
              </a:spcBef>
              <a:spcAft>
                <a:spcPts val="0"/>
              </a:spcAft>
              <a:buClr>
                <a:schemeClr val="dk1"/>
              </a:buClr>
              <a:buFont typeface="Arial"/>
              <a:buChar char="–"/>
              <a:defRPr/>
            </a:lvl4pPr>
            <a:lvl5pPr marL="10239383" indent="-322656" algn="l" rtl="0">
              <a:spcBef>
                <a:spcPts val="1991"/>
              </a:spcBef>
              <a:spcAft>
                <a:spcPts val="0"/>
              </a:spcAft>
              <a:buClr>
                <a:schemeClr val="dk1"/>
              </a:buClr>
              <a:buFont typeface="Arial"/>
              <a:buChar char="»"/>
              <a:defRPr/>
            </a:lvl5pPr>
            <a:lvl6pPr marL="10713490" indent="-322656" algn="l" rtl="0">
              <a:spcBef>
                <a:spcPts val="1991"/>
              </a:spcBef>
              <a:spcAft>
                <a:spcPts val="0"/>
              </a:spcAft>
              <a:buClr>
                <a:schemeClr val="dk1"/>
              </a:buClr>
              <a:buFont typeface="Arial"/>
              <a:buChar char="»"/>
              <a:defRPr/>
            </a:lvl6pPr>
            <a:lvl7pPr marL="11187596" indent="-322656" algn="l" rtl="0">
              <a:spcBef>
                <a:spcPts val="1991"/>
              </a:spcBef>
              <a:spcAft>
                <a:spcPts val="0"/>
              </a:spcAft>
              <a:buClr>
                <a:schemeClr val="dk1"/>
              </a:buClr>
              <a:buFont typeface="Arial"/>
              <a:buChar char="»"/>
              <a:defRPr/>
            </a:lvl7pPr>
            <a:lvl8pPr marL="11661703" indent="-322656" algn="l" rtl="0">
              <a:spcBef>
                <a:spcPts val="1991"/>
              </a:spcBef>
              <a:spcAft>
                <a:spcPts val="0"/>
              </a:spcAft>
              <a:buClr>
                <a:schemeClr val="dk1"/>
              </a:buClr>
              <a:buFont typeface="Arial"/>
              <a:buChar char="»"/>
              <a:defRPr/>
            </a:lvl8pPr>
            <a:lvl9pPr marL="12135810" indent="-322656" algn="l" rtl="0">
              <a:spcBef>
                <a:spcPts val="1991"/>
              </a:spcBef>
              <a:spcAft>
                <a:spcPts val="0"/>
              </a:spcAft>
              <a:buClr>
                <a:schemeClr val="dk1"/>
              </a:buClr>
              <a:buFont typeface="Arial"/>
              <a:buChar char="»"/>
              <a:defRPr/>
            </a:lvl9pPr>
          </a:lstStyle>
          <a:p>
            <a:endParaRPr/>
          </a:p>
        </p:txBody>
      </p:sp>
      <p:sp>
        <p:nvSpPr>
          <p:cNvPr id="23" name="Shape 23"/>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24" name="Shape 24"/>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25" name="Shape 25"/>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6"/>
        <p:cNvGrpSpPr/>
        <p:nvPr/>
      </p:nvGrpSpPr>
      <p:grpSpPr>
        <a:xfrm>
          <a:off x="0" y="0"/>
          <a:ext cx="0" cy="0"/>
          <a:chOff x="0" y="0"/>
          <a:chExt cx="0" cy="0"/>
        </a:xfrm>
      </p:grpSpPr>
      <p:sp>
        <p:nvSpPr>
          <p:cNvPr id="27" name="Shape 27"/>
          <p:cNvSpPr txBox="1">
            <a:spLocks noGrp="1"/>
          </p:cNvSpPr>
          <p:nvPr>
            <p:ph type="title"/>
          </p:nvPr>
        </p:nvSpPr>
        <p:spPr>
          <a:xfrm>
            <a:off x="2528095" y="12339508"/>
            <a:ext cx="27202988" cy="3813440"/>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8" name="Shape 28"/>
          <p:cNvSpPr txBox="1">
            <a:spLocks noGrp="1"/>
          </p:cNvSpPr>
          <p:nvPr>
            <p:ph type="body" idx="1"/>
          </p:nvPr>
        </p:nvSpPr>
        <p:spPr>
          <a:xfrm>
            <a:off x="2528095" y="8138980"/>
            <a:ext cx="27202988" cy="4200525"/>
          </a:xfrm>
          <a:prstGeom prst="rect">
            <a:avLst/>
          </a:prstGeom>
          <a:noFill/>
          <a:ln>
            <a:noFill/>
          </a:ln>
        </p:spPr>
        <p:txBody>
          <a:bodyPr lIns="91425" tIns="91425" rIns="91425" bIns="91425" anchor="b" anchorCtr="0"/>
          <a:lstStyle>
            <a:lvl1pPr marL="0" indent="0" rtl="0">
              <a:spcBef>
                <a:spcPts val="0"/>
              </a:spcBef>
              <a:buFont typeface="Arial"/>
              <a:buNone/>
              <a:defRPr/>
            </a:lvl1pPr>
            <a:lvl2pPr marL="474106" indent="0" rtl="0">
              <a:spcBef>
                <a:spcPts val="0"/>
              </a:spcBef>
              <a:buFont typeface="Arial"/>
              <a:buNone/>
              <a:defRPr/>
            </a:lvl2pPr>
            <a:lvl3pPr marL="948213" indent="0" rtl="0">
              <a:spcBef>
                <a:spcPts val="0"/>
              </a:spcBef>
              <a:buFont typeface="Arial"/>
              <a:buNone/>
              <a:defRPr/>
            </a:lvl3pPr>
            <a:lvl4pPr marL="1422319" indent="0" rtl="0">
              <a:spcBef>
                <a:spcPts val="0"/>
              </a:spcBef>
              <a:buFont typeface="Arial"/>
              <a:buNone/>
              <a:defRPr/>
            </a:lvl4pPr>
            <a:lvl5pPr marL="1896426" indent="0" rtl="0">
              <a:spcBef>
                <a:spcPts val="0"/>
              </a:spcBef>
              <a:buFont typeface="Arial"/>
              <a:buNone/>
              <a:defRPr/>
            </a:lvl5pPr>
            <a:lvl6pPr marL="2370532" indent="0" rtl="0">
              <a:spcBef>
                <a:spcPts val="0"/>
              </a:spcBef>
              <a:buFont typeface="Arial"/>
              <a:buNone/>
              <a:defRPr/>
            </a:lvl6pPr>
            <a:lvl7pPr marL="2844638" indent="0" rtl="0">
              <a:spcBef>
                <a:spcPts val="0"/>
              </a:spcBef>
              <a:buFont typeface="Arial"/>
              <a:buNone/>
              <a:defRPr/>
            </a:lvl7pPr>
            <a:lvl8pPr marL="3318745" indent="0" rtl="0">
              <a:spcBef>
                <a:spcPts val="0"/>
              </a:spcBef>
              <a:buFont typeface="Arial"/>
              <a:buNone/>
              <a:defRPr/>
            </a:lvl8pPr>
            <a:lvl9pPr marL="3792851" indent="0" rtl="0">
              <a:spcBef>
                <a:spcPts val="0"/>
              </a:spcBef>
              <a:buFont typeface="Arial"/>
              <a:buNone/>
              <a:defRPr/>
            </a:lvl9pPr>
          </a:lstStyle>
          <a:p>
            <a:endParaRPr/>
          </a:p>
        </p:txBody>
      </p:sp>
      <p:sp>
        <p:nvSpPr>
          <p:cNvPr id="29" name="Shape 29"/>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30" name="Shape 30"/>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31" name="Shape 31"/>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74106" algn="ctr" rtl="0">
              <a:spcBef>
                <a:spcPts val="0"/>
              </a:spcBef>
              <a:spcAft>
                <a:spcPts val="0"/>
              </a:spcAft>
              <a:defRPr/>
            </a:lvl6pPr>
            <a:lvl7pPr marL="948213" algn="ctr" rtl="0">
              <a:spcBef>
                <a:spcPts val="0"/>
              </a:spcBef>
              <a:spcAft>
                <a:spcPts val="0"/>
              </a:spcAft>
              <a:defRPr/>
            </a:lvl7pPr>
            <a:lvl8pPr marL="1422319" algn="ctr" rtl="0">
              <a:spcBef>
                <a:spcPts val="0"/>
              </a:spcBef>
              <a:spcAft>
                <a:spcPts val="0"/>
              </a:spcAft>
              <a:defRPr/>
            </a:lvl8pPr>
            <a:lvl9pPr marL="1896426" algn="ctr" rtl="0">
              <a:spcBef>
                <a:spcPts val="0"/>
              </a:spcBef>
              <a:spcAft>
                <a:spcPts val="0"/>
              </a:spcAft>
              <a:defRPr/>
            </a:lvl9pPr>
          </a:lstStyle>
          <a:p>
            <a:endParaRPr/>
          </a:p>
        </p:txBody>
      </p:sp>
      <p:sp>
        <p:nvSpPr>
          <p:cNvPr id="34" name="Shape 34"/>
          <p:cNvSpPr txBox="1">
            <a:spLocks noGrp="1"/>
          </p:cNvSpPr>
          <p:nvPr>
            <p:ph type="body" idx="1"/>
          </p:nvPr>
        </p:nvSpPr>
        <p:spPr>
          <a:xfrm>
            <a:off x="1599997" y="4480193"/>
            <a:ext cx="14352617" cy="1267288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body" idx="2"/>
          </p:nvPr>
        </p:nvSpPr>
        <p:spPr>
          <a:xfrm>
            <a:off x="16051389" y="4480193"/>
            <a:ext cx="14352618" cy="1267288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6" name="Shape 36"/>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37" name="Shape 37"/>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38" name="Shape 38"/>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1"/>
          </p:nvPr>
        </p:nvSpPr>
        <p:spPr>
          <a:xfrm>
            <a:off x="1599995" y="4298685"/>
            <a:ext cx="14140656" cy="1790964"/>
          </a:xfrm>
          <a:prstGeom prst="rect">
            <a:avLst/>
          </a:prstGeom>
          <a:noFill/>
          <a:ln>
            <a:noFill/>
          </a:ln>
        </p:spPr>
        <p:txBody>
          <a:bodyPr lIns="91425" tIns="91425" rIns="91425" bIns="91425" anchor="b" anchorCtr="0"/>
          <a:lstStyle>
            <a:lvl1pPr marL="0" indent="0" rtl="0">
              <a:spcBef>
                <a:spcPts val="0"/>
              </a:spcBef>
              <a:buFont typeface="Arial"/>
              <a:buNone/>
              <a:defRPr/>
            </a:lvl1pPr>
            <a:lvl2pPr marL="474106" indent="0" rtl="0">
              <a:spcBef>
                <a:spcPts val="0"/>
              </a:spcBef>
              <a:buFont typeface="Arial"/>
              <a:buNone/>
              <a:defRPr/>
            </a:lvl2pPr>
            <a:lvl3pPr marL="948213" indent="0" rtl="0">
              <a:spcBef>
                <a:spcPts val="0"/>
              </a:spcBef>
              <a:buFont typeface="Arial"/>
              <a:buNone/>
              <a:defRPr/>
            </a:lvl3pPr>
            <a:lvl4pPr marL="1422319" indent="0" rtl="0">
              <a:spcBef>
                <a:spcPts val="0"/>
              </a:spcBef>
              <a:buFont typeface="Arial"/>
              <a:buNone/>
              <a:defRPr/>
            </a:lvl4pPr>
            <a:lvl5pPr marL="1896426" indent="0" rtl="0">
              <a:spcBef>
                <a:spcPts val="0"/>
              </a:spcBef>
              <a:buFont typeface="Arial"/>
              <a:buNone/>
              <a:defRPr/>
            </a:lvl5pPr>
            <a:lvl6pPr marL="2370532" indent="0" rtl="0">
              <a:spcBef>
                <a:spcPts val="0"/>
              </a:spcBef>
              <a:buFont typeface="Arial"/>
              <a:buNone/>
              <a:defRPr/>
            </a:lvl6pPr>
            <a:lvl7pPr marL="2844638" indent="0" rtl="0">
              <a:spcBef>
                <a:spcPts val="0"/>
              </a:spcBef>
              <a:buFont typeface="Arial"/>
              <a:buNone/>
              <a:defRPr/>
            </a:lvl7pPr>
            <a:lvl8pPr marL="3318745" indent="0" rtl="0">
              <a:spcBef>
                <a:spcPts val="0"/>
              </a:spcBef>
              <a:buFont typeface="Arial"/>
              <a:buNone/>
              <a:defRPr/>
            </a:lvl8pPr>
            <a:lvl9pPr marL="3792851" indent="0" rtl="0">
              <a:spcBef>
                <a:spcPts val="0"/>
              </a:spcBef>
              <a:buFont typeface="Arial"/>
              <a:buNone/>
              <a:defRPr/>
            </a:lvl9pPr>
          </a:lstStyle>
          <a:p>
            <a:endParaRPr/>
          </a:p>
        </p:txBody>
      </p:sp>
      <p:sp>
        <p:nvSpPr>
          <p:cNvPr id="42" name="Shape 42"/>
          <p:cNvSpPr txBox="1">
            <a:spLocks noGrp="1"/>
          </p:cNvSpPr>
          <p:nvPr>
            <p:ph type="body" idx="2"/>
          </p:nvPr>
        </p:nvSpPr>
        <p:spPr>
          <a:xfrm>
            <a:off x="1599995" y="6089653"/>
            <a:ext cx="14140656" cy="1106341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3" name="Shape 43"/>
          <p:cNvSpPr txBox="1">
            <a:spLocks noGrp="1"/>
          </p:cNvSpPr>
          <p:nvPr>
            <p:ph type="body" idx="3"/>
          </p:nvPr>
        </p:nvSpPr>
        <p:spPr>
          <a:xfrm>
            <a:off x="16257176" y="4298685"/>
            <a:ext cx="14146830" cy="1790964"/>
          </a:xfrm>
          <a:prstGeom prst="rect">
            <a:avLst/>
          </a:prstGeom>
          <a:noFill/>
          <a:ln>
            <a:noFill/>
          </a:ln>
        </p:spPr>
        <p:txBody>
          <a:bodyPr lIns="91425" tIns="91425" rIns="91425" bIns="91425" anchor="b" anchorCtr="0"/>
          <a:lstStyle>
            <a:lvl1pPr marL="0" indent="0" rtl="0">
              <a:spcBef>
                <a:spcPts val="0"/>
              </a:spcBef>
              <a:buFont typeface="Arial"/>
              <a:buNone/>
              <a:defRPr/>
            </a:lvl1pPr>
            <a:lvl2pPr marL="474106" indent="0" rtl="0">
              <a:spcBef>
                <a:spcPts val="0"/>
              </a:spcBef>
              <a:buFont typeface="Arial"/>
              <a:buNone/>
              <a:defRPr/>
            </a:lvl2pPr>
            <a:lvl3pPr marL="948213" indent="0" rtl="0">
              <a:spcBef>
                <a:spcPts val="0"/>
              </a:spcBef>
              <a:buFont typeface="Arial"/>
              <a:buNone/>
              <a:defRPr/>
            </a:lvl3pPr>
            <a:lvl4pPr marL="1422319" indent="0" rtl="0">
              <a:spcBef>
                <a:spcPts val="0"/>
              </a:spcBef>
              <a:buFont typeface="Arial"/>
              <a:buNone/>
              <a:defRPr/>
            </a:lvl4pPr>
            <a:lvl5pPr marL="1896426" indent="0" rtl="0">
              <a:spcBef>
                <a:spcPts val="0"/>
              </a:spcBef>
              <a:buFont typeface="Arial"/>
              <a:buNone/>
              <a:defRPr/>
            </a:lvl5pPr>
            <a:lvl6pPr marL="2370532" indent="0" rtl="0">
              <a:spcBef>
                <a:spcPts val="0"/>
              </a:spcBef>
              <a:buFont typeface="Arial"/>
              <a:buNone/>
              <a:defRPr/>
            </a:lvl6pPr>
            <a:lvl7pPr marL="2844638" indent="0" rtl="0">
              <a:spcBef>
                <a:spcPts val="0"/>
              </a:spcBef>
              <a:buFont typeface="Arial"/>
              <a:buNone/>
              <a:defRPr/>
            </a:lvl7pPr>
            <a:lvl8pPr marL="3318745" indent="0" rtl="0">
              <a:spcBef>
                <a:spcPts val="0"/>
              </a:spcBef>
              <a:buFont typeface="Arial"/>
              <a:buNone/>
              <a:defRPr/>
            </a:lvl8pPr>
            <a:lvl9pPr marL="3792851" indent="0" rtl="0">
              <a:spcBef>
                <a:spcPts val="0"/>
              </a:spcBef>
              <a:buFont typeface="Arial"/>
              <a:buNone/>
              <a:defRPr/>
            </a:lvl9pPr>
          </a:lstStyle>
          <a:p>
            <a:endParaRPr/>
          </a:p>
        </p:txBody>
      </p:sp>
      <p:sp>
        <p:nvSpPr>
          <p:cNvPr id="44" name="Shape 44"/>
          <p:cNvSpPr txBox="1">
            <a:spLocks noGrp="1"/>
          </p:cNvSpPr>
          <p:nvPr>
            <p:ph type="body" idx="4"/>
          </p:nvPr>
        </p:nvSpPr>
        <p:spPr>
          <a:xfrm>
            <a:off x="16257176" y="6089653"/>
            <a:ext cx="14146830" cy="1106341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5" name="Shape 45"/>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46" name="Shape 46"/>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47" name="Shape 47"/>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algn="ctr" rtl="0">
              <a:spcBef>
                <a:spcPts val="0"/>
              </a:spcBef>
              <a:spcAft>
                <a:spcPts val="0"/>
              </a:spcAft>
              <a:defRPr/>
            </a:lvl1pPr>
            <a:lvl2pPr algn="ctr" rtl="0">
              <a:spcBef>
                <a:spcPts val="0"/>
              </a:spcBef>
              <a:spcAft>
                <a:spcPts val="0"/>
              </a:spcAft>
              <a:defRPr/>
            </a:lvl2pPr>
            <a:lvl3pPr algn="ctr" rtl="0">
              <a:spcBef>
                <a:spcPts val="0"/>
              </a:spcBef>
              <a:spcAft>
                <a:spcPts val="0"/>
              </a:spcAft>
              <a:defRPr/>
            </a:lvl3pPr>
            <a:lvl4pPr algn="ctr" rtl="0">
              <a:spcBef>
                <a:spcPts val="0"/>
              </a:spcBef>
              <a:spcAft>
                <a:spcPts val="0"/>
              </a:spcAft>
              <a:defRPr/>
            </a:lvl4pPr>
            <a:lvl5pPr algn="ctr" rtl="0">
              <a:spcBef>
                <a:spcPts val="0"/>
              </a:spcBef>
              <a:spcAft>
                <a:spcPts val="0"/>
              </a:spcAft>
              <a:defRPr/>
            </a:lvl5pPr>
            <a:lvl6pPr marL="474106" algn="ctr" rtl="0">
              <a:spcBef>
                <a:spcPts val="0"/>
              </a:spcBef>
              <a:spcAft>
                <a:spcPts val="0"/>
              </a:spcAft>
              <a:defRPr/>
            </a:lvl6pPr>
            <a:lvl7pPr marL="948213" algn="ctr" rtl="0">
              <a:spcBef>
                <a:spcPts val="0"/>
              </a:spcBef>
              <a:spcAft>
                <a:spcPts val="0"/>
              </a:spcAft>
              <a:defRPr/>
            </a:lvl7pPr>
            <a:lvl8pPr marL="1422319" algn="ctr" rtl="0">
              <a:spcBef>
                <a:spcPts val="0"/>
              </a:spcBef>
              <a:spcAft>
                <a:spcPts val="0"/>
              </a:spcAft>
              <a:defRPr/>
            </a:lvl8pPr>
            <a:lvl9pPr marL="1896426" algn="ctr" rtl="0">
              <a:spcBef>
                <a:spcPts val="0"/>
              </a:spcBef>
              <a:spcAft>
                <a:spcPts val="0"/>
              </a:spcAft>
              <a:defRPr/>
            </a:lvl9pPr>
          </a:lstStyle>
          <a:p>
            <a:endParaRPr/>
          </a:p>
        </p:txBody>
      </p:sp>
      <p:sp>
        <p:nvSpPr>
          <p:cNvPr id="50" name="Shape 50"/>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51" name="Shape 51"/>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52" name="Shape 52"/>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1599997" y="764910"/>
            <a:ext cx="10529092" cy="3253184"/>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12512882" y="764914"/>
            <a:ext cx="17891124" cy="16388160"/>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1599997" y="4018095"/>
            <a:ext cx="10529092" cy="13134975"/>
          </a:xfrm>
          <a:prstGeom prst="rect">
            <a:avLst/>
          </a:prstGeom>
          <a:noFill/>
          <a:ln>
            <a:noFill/>
          </a:ln>
        </p:spPr>
        <p:txBody>
          <a:bodyPr lIns="91425" tIns="91425" rIns="91425" bIns="91425" anchor="t" anchorCtr="0"/>
          <a:lstStyle>
            <a:lvl1pPr marL="0" indent="0" rtl="0">
              <a:spcBef>
                <a:spcPts val="0"/>
              </a:spcBef>
              <a:buFont typeface="Arial"/>
              <a:buNone/>
              <a:defRPr/>
            </a:lvl1pPr>
            <a:lvl2pPr marL="474106" indent="0" rtl="0">
              <a:spcBef>
                <a:spcPts val="0"/>
              </a:spcBef>
              <a:buFont typeface="Arial"/>
              <a:buNone/>
              <a:defRPr/>
            </a:lvl2pPr>
            <a:lvl3pPr marL="948213" indent="0" rtl="0">
              <a:spcBef>
                <a:spcPts val="0"/>
              </a:spcBef>
              <a:buFont typeface="Arial"/>
              <a:buNone/>
              <a:defRPr/>
            </a:lvl3pPr>
            <a:lvl4pPr marL="1422319" indent="0" rtl="0">
              <a:spcBef>
                <a:spcPts val="0"/>
              </a:spcBef>
              <a:buFont typeface="Arial"/>
              <a:buNone/>
              <a:defRPr/>
            </a:lvl4pPr>
            <a:lvl5pPr marL="1896426" indent="0" rtl="0">
              <a:spcBef>
                <a:spcPts val="0"/>
              </a:spcBef>
              <a:buFont typeface="Arial"/>
              <a:buNone/>
              <a:defRPr/>
            </a:lvl5pPr>
            <a:lvl6pPr marL="2370532" indent="0" rtl="0">
              <a:spcBef>
                <a:spcPts val="0"/>
              </a:spcBef>
              <a:buFont typeface="Arial"/>
              <a:buNone/>
              <a:defRPr/>
            </a:lvl6pPr>
            <a:lvl7pPr marL="2844638" indent="0" rtl="0">
              <a:spcBef>
                <a:spcPts val="0"/>
              </a:spcBef>
              <a:buFont typeface="Arial"/>
              <a:buNone/>
              <a:defRPr/>
            </a:lvl7pPr>
            <a:lvl8pPr marL="3318745" indent="0" rtl="0">
              <a:spcBef>
                <a:spcPts val="0"/>
              </a:spcBef>
              <a:buFont typeface="Arial"/>
              <a:buNone/>
              <a:defRPr/>
            </a:lvl8pPr>
            <a:lvl9pPr marL="3792851" indent="0" rtl="0">
              <a:spcBef>
                <a:spcPts val="0"/>
              </a:spcBef>
              <a:buFont typeface="Arial"/>
              <a:buNone/>
              <a:defRPr/>
            </a:lvl9pPr>
          </a:lstStyle>
          <a:p>
            <a:endParaRPr/>
          </a:p>
        </p:txBody>
      </p:sp>
      <p:sp>
        <p:nvSpPr>
          <p:cNvPr id="57" name="Shape 57"/>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58" name="Shape 58"/>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59" name="Shape 59"/>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273418" y="13441494"/>
            <a:ext cx="19201988" cy="1587235"/>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6273418" y="1715955"/>
            <a:ext cx="19201988" cy="11520884"/>
          </a:xfrm>
          <a:prstGeom prst="rect">
            <a:avLst/>
          </a:prstGeom>
          <a:noFill/>
          <a:ln>
            <a:noFill/>
          </a:ln>
        </p:spPr>
      </p:sp>
      <p:sp>
        <p:nvSpPr>
          <p:cNvPr id="63" name="Shape 63"/>
          <p:cNvSpPr txBox="1">
            <a:spLocks noGrp="1"/>
          </p:cNvSpPr>
          <p:nvPr>
            <p:ph type="body" idx="1"/>
          </p:nvPr>
        </p:nvSpPr>
        <p:spPr>
          <a:xfrm>
            <a:off x="6273418" y="15028733"/>
            <a:ext cx="19201988" cy="2253059"/>
          </a:xfrm>
          <a:prstGeom prst="rect">
            <a:avLst/>
          </a:prstGeom>
          <a:noFill/>
          <a:ln>
            <a:noFill/>
          </a:ln>
        </p:spPr>
        <p:txBody>
          <a:bodyPr lIns="91425" tIns="91425" rIns="91425" bIns="91425" anchor="t" anchorCtr="0"/>
          <a:lstStyle>
            <a:lvl1pPr marL="0" indent="0" rtl="0">
              <a:spcBef>
                <a:spcPts val="0"/>
              </a:spcBef>
              <a:buFont typeface="Arial"/>
              <a:buNone/>
              <a:defRPr/>
            </a:lvl1pPr>
            <a:lvl2pPr marL="474106" indent="0" rtl="0">
              <a:spcBef>
                <a:spcPts val="0"/>
              </a:spcBef>
              <a:buFont typeface="Arial"/>
              <a:buNone/>
              <a:defRPr/>
            </a:lvl2pPr>
            <a:lvl3pPr marL="948213" indent="0" rtl="0">
              <a:spcBef>
                <a:spcPts val="0"/>
              </a:spcBef>
              <a:buFont typeface="Arial"/>
              <a:buNone/>
              <a:defRPr/>
            </a:lvl3pPr>
            <a:lvl4pPr marL="1422319" indent="0" rtl="0">
              <a:spcBef>
                <a:spcPts val="0"/>
              </a:spcBef>
              <a:buFont typeface="Arial"/>
              <a:buNone/>
              <a:defRPr/>
            </a:lvl4pPr>
            <a:lvl5pPr marL="1896426" indent="0" rtl="0">
              <a:spcBef>
                <a:spcPts val="0"/>
              </a:spcBef>
              <a:buFont typeface="Arial"/>
              <a:buNone/>
              <a:defRPr/>
            </a:lvl5pPr>
            <a:lvl6pPr marL="2370532" indent="0" rtl="0">
              <a:spcBef>
                <a:spcPts val="0"/>
              </a:spcBef>
              <a:buFont typeface="Arial"/>
              <a:buNone/>
              <a:defRPr/>
            </a:lvl6pPr>
            <a:lvl7pPr marL="2844638" indent="0" rtl="0">
              <a:spcBef>
                <a:spcPts val="0"/>
              </a:spcBef>
              <a:buFont typeface="Arial"/>
              <a:buNone/>
              <a:defRPr/>
            </a:lvl7pPr>
            <a:lvl8pPr marL="3318745" indent="0" rtl="0">
              <a:spcBef>
                <a:spcPts val="0"/>
              </a:spcBef>
              <a:buFont typeface="Arial"/>
              <a:buNone/>
              <a:defRPr/>
            </a:lvl8pPr>
            <a:lvl9pPr marL="3792851" indent="0" rtl="0">
              <a:spcBef>
                <a:spcPts val="0"/>
              </a:spcBef>
              <a:buFont typeface="Arial"/>
              <a:buNone/>
              <a:defRPr/>
            </a:lvl9pPr>
          </a:lstStyle>
          <a:p>
            <a:endParaRPr/>
          </a:p>
        </p:txBody>
      </p:sp>
      <p:sp>
        <p:nvSpPr>
          <p:cNvPr id="64" name="Shape 64"/>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65" name="Shape 65"/>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66" name="Shape 66"/>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1599997" y="768618"/>
            <a:ext cx="28804012" cy="3200399"/>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0" marR="0" indent="0" algn="ctr" rtl="0">
              <a:lnSpc>
                <a:spcPct val="100000"/>
              </a:lnSpc>
              <a:spcBef>
                <a:spcPts val="0"/>
              </a:spcBef>
              <a:spcAft>
                <a:spcPts val="0"/>
              </a:spcAft>
              <a:buClr>
                <a:srgbClr val="000000"/>
              </a:buClr>
              <a:buFont typeface="Arial"/>
              <a:buNone/>
              <a:defRPr/>
            </a:lvl2pPr>
            <a:lvl3pPr marL="0" marR="0" indent="0" algn="ctr" rtl="0">
              <a:spcBef>
                <a:spcPts val="0"/>
              </a:spcBef>
              <a:spcAft>
                <a:spcPts val="0"/>
              </a:spcAft>
              <a:defRPr/>
            </a:lvl3pPr>
            <a:lvl4pPr marL="0" marR="0" indent="0" algn="ctr" rtl="0">
              <a:spcBef>
                <a:spcPts val="0"/>
              </a:spcBef>
              <a:spcAft>
                <a:spcPts val="0"/>
              </a:spcAft>
              <a:defRPr/>
            </a:lvl4pPr>
            <a:lvl5pPr marL="0" marR="0" indent="0" algn="ctr" rtl="0">
              <a:spcBef>
                <a:spcPts val="0"/>
              </a:spcBef>
              <a:spcAft>
                <a:spcPts val="0"/>
              </a:spcAft>
              <a:defRPr/>
            </a:lvl5pPr>
            <a:lvl6pPr marL="457200" marR="0" indent="0" algn="ctr" rtl="0">
              <a:spcBef>
                <a:spcPts val="0"/>
              </a:spcBef>
              <a:spcAft>
                <a:spcPts val="0"/>
              </a:spcAft>
              <a:defRPr/>
            </a:lvl6pPr>
            <a:lvl7pPr marL="914400" marR="0" indent="0" algn="ctr" rtl="0">
              <a:spcBef>
                <a:spcPts val="0"/>
              </a:spcBef>
              <a:spcAft>
                <a:spcPts val="0"/>
              </a:spcAft>
              <a:defRPr/>
            </a:lvl7pPr>
            <a:lvl8pPr marL="1371600" marR="0" indent="0" algn="ctr" rtl="0">
              <a:spcBef>
                <a:spcPts val="0"/>
              </a:spcBef>
              <a:spcAft>
                <a:spcPts val="0"/>
              </a:spcAft>
              <a:defRPr/>
            </a:lvl8pPr>
            <a:lvl9pPr marL="1828800" marR="0" indent="0" algn="ctr" rtl="0">
              <a:spcBef>
                <a:spcPts val="0"/>
              </a:spcBef>
              <a:spcAft>
                <a:spcPts val="0"/>
              </a:spcAft>
              <a:defRPr/>
            </a:lvl9pPr>
          </a:lstStyle>
          <a:p>
            <a:endParaRPr/>
          </a:p>
        </p:txBody>
      </p:sp>
      <p:sp>
        <p:nvSpPr>
          <p:cNvPr id="6" name="Shape 6"/>
          <p:cNvSpPr txBox="1">
            <a:spLocks noGrp="1"/>
          </p:cNvSpPr>
          <p:nvPr>
            <p:ph type="body" idx="1"/>
          </p:nvPr>
        </p:nvSpPr>
        <p:spPr>
          <a:xfrm>
            <a:off x="1599997" y="4480193"/>
            <a:ext cx="28804012" cy="12672880"/>
          </a:xfrm>
          <a:prstGeom prst="rect">
            <a:avLst/>
          </a:prstGeom>
          <a:noFill/>
          <a:ln>
            <a:noFill/>
          </a:ln>
        </p:spPr>
        <p:txBody>
          <a:bodyPr lIns="91425" tIns="91425" rIns="91425" bIns="91425" anchor="t" anchorCtr="0"/>
          <a:lstStyle>
            <a:lvl1pPr marL="1646238" marR="0" indent="-490538" algn="l" rtl="0">
              <a:lnSpc>
                <a:spcPct val="100000"/>
              </a:lnSpc>
              <a:spcBef>
                <a:spcPts val="3080"/>
              </a:spcBef>
              <a:spcAft>
                <a:spcPts val="0"/>
              </a:spcAft>
              <a:buClr>
                <a:schemeClr val="dk1"/>
              </a:buClr>
              <a:buFont typeface="Arial"/>
              <a:buChar char="•"/>
              <a:defRPr/>
            </a:lvl1pPr>
            <a:lvl2pPr marL="3563938" marR="0" indent="-350837" algn="l" rtl="0">
              <a:lnSpc>
                <a:spcPct val="100000"/>
              </a:lnSpc>
              <a:spcBef>
                <a:spcPts val="2680"/>
              </a:spcBef>
              <a:spcAft>
                <a:spcPts val="0"/>
              </a:spcAft>
              <a:buClr>
                <a:schemeClr val="dk1"/>
              </a:buClr>
              <a:buFont typeface="Arial"/>
              <a:buChar char="–"/>
              <a:defRPr/>
            </a:lvl2pPr>
            <a:lvl3pPr marL="5486400" marR="0" indent="-203200" algn="l" rtl="0">
              <a:lnSpc>
                <a:spcPct val="100000"/>
              </a:lnSpc>
              <a:spcBef>
                <a:spcPts val="2300"/>
              </a:spcBef>
              <a:spcAft>
                <a:spcPts val="0"/>
              </a:spcAft>
              <a:buClr>
                <a:schemeClr val="dk1"/>
              </a:buClr>
              <a:buFont typeface="Arial"/>
              <a:buChar char="•"/>
              <a:defRPr/>
            </a:lvl3pPr>
            <a:lvl4pPr marL="7680325" marR="0" indent="-314325" algn="l" rtl="0">
              <a:lnSpc>
                <a:spcPct val="100000"/>
              </a:lnSpc>
              <a:spcBef>
                <a:spcPts val="1920"/>
              </a:spcBef>
              <a:spcAft>
                <a:spcPts val="0"/>
              </a:spcAft>
              <a:buClr>
                <a:schemeClr val="dk1"/>
              </a:buClr>
              <a:buFont typeface="Arial"/>
              <a:buChar char="–"/>
              <a:defRPr/>
            </a:lvl4pPr>
            <a:lvl5pPr marL="9874250" marR="0" indent="-311150" algn="l" rtl="0">
              <a:lnSpc>
                <a:spcPct val="100000"/>
              </a:lnSpc>
              <a:spcBef>
                <a:spcPts val="1920"/>
              </a:spcBef>
              <a:spcAft>
                <a:spcPts val="0"/>
              </a:spcAft>
              <a:buClr>
                <a:schemeClr val="dk1"/>
              </a:buClr>
              <a:buFont typeface="Arial"/>
              <a:buChar char="»"/>
              <a:defRPr/>
            </a:lvl5pPr>
            <a:lvl6pPr marL="10331450" marR="0" indent="-311150" algn="l" rtl="0">
              <a:lnSpc>
                <a:spcPct val="100000"/>
              </a:lnSpc>
              <a:spcBef>
                <a:spcPts val="1920"/>
              </a:spcBef>
              <a:spcAft>
                <a:spcPts val="0"/>
              </a:spcAft>
              <a:buClr>
                <a:schemeClr val="dk1"/>
              </a:buClr>
              <a:buFont typeface="Arial"/>
              <a:buChar char="»"/>
              <a:defRPr/>
            </a:lvl6pPr>
            <a:lvl7pPr marL="10788650" marR="0" indent="-311150" algn="l" rtl="0">
              <a:lnSpc>
                <a:spcPct val="100000"/>
              </a:lnSpc>
              <a:spcBef>
                <a:spcPts val="1920"/>
              </a:spcBef>
              <a:spcAft>
                <a:spcPts val="0"/>
              </a:spcAft>
              <a:buClr>
                <a:schemeClr val="dk1"/>
              </a:buClr>
              <a:buFont typeface="Arial"/>
              <a:buChar char="»"/>
              <a:defRPr/>
            </a:lvl7pPr>
            <a:lvl8pPr marL="11245850" marR="0" indent="-311150" algn="l" rtl="0">
              <a:lnSpc>
                <a:spcPct val="100000"/>
              </a:lnSpc>
              <a:spcBef>
                <a:spcPts val="1920"/>
              </a:spcBef>
              <a:spcAft>
                <a:spcPts val="0"/>
              </a:spcAft>
              <a:buClr>
                <a:schemeClr val="dk1"/>
              </a:buClr>
              <a:buFont typeface="Arial"/>
              <a:buChar char="»"/>
              <a:defRPr/>
            </a:lvl8pPr>
            <a:lvl9pPr marL="11703050" marR="0" indent="-311150" algn="l" rtl="0">
              <a:lnSpc>
                <a:spcPct val="100000"/>
              </a:lnSpc>
              <a:spcBef>
                <a:spcPts val="1920"/>
              </a:spcBef>
              <a:spcAft>
                <a:spcPts val="0"/>
              </a:spcAft>
              <a:buClr>
                <a:schemeClr val="dk1"/>
              </a:buClr>
              <a:buFont typeface="Arial"/>
              <a:buChar char="»"/>
              <a:defRPr/>
            </a:lvl9pPr>
          </a:lstStyle>
          <a:p>
            <a:endParaRPr/>
          </a:p>
        </p:txBody>
      </p:sp>
      <p:sp>
        <p:nvSpPr>
          <p:cNvPr id="7" name="Shape 7"/>
          <p:cNvSpPr txBox="1">
            <a:spLocks noGrp="1"/>
          </p:cNvSpPr>
          <p:nvPr>
            <p:ph type="dt" idx="10"/>
          </p:nvPr>
        </p:nvSpPr>
        <p:spPr>
          <a:xfrm>
            <a:off x="1599996" y="17486445"/>
            <a:ext cx="7468010" cy="13335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8" name="Shape 8"/>
          <p:cNvSpPr txBox="1">
            <a:spLocks noGrp="1"/>
          </p:cNvSpPr>
          <p:nvPr>
            <p:ph type="ftr" idx="11"/>
          </p:nvPr>
        </p:nvSpPr>
        <p:spPr>
          <a:xfrm>
            <a:off x="10934496" y="17486445"/>
            <a:ext cx="10135012" cy="1333500"/>
          </a:xfrm>
          <a:prstGeom prst="rect">
            <a:avLst/>
          </a:prstGeom>
          <a:noFill/>
          <a:ln>
            <a:noFill/>
          </a:ln>
        </p:spPr>
        <p:txBody>
          <a:bodyPr lIns="91425" tIns="91425" rIns="91425" bIns="91425" anchor="t" anchorCtr="0"/>
          <a:lstStyle>
            <a:lvl1pPr marL="0" marR="0" indent="0" algn="ctr" rtl="0">
              <a:lnSpc>
                <a:spcPct val="100000"/>
              </a:lnSpc>
              <a:spcBef>
                <a:spcPts val="0"/>
              </a:spcBef>
              <a:spcAft>
                <a:spcPts val="0"/>
              </a:spcAft>
              <a:buClr>
                <a:srgbClr val="000000"/>
              </a:buClr>
              <a:buFont typeface="Arial"/>
              <a:buNone/>
              <a:defRPr/>
            </a:lvl1pPr>
            <a:lvl2pPr marL="474106" marR="0" indent="0" algn="l" rtl="0">
              <a:lnSpc>
                <a:spcPct val="100000"/>
              </a:lnSpc>
              <a:spcBef>
                <a:spcPts val="0"/>
              </a:spcBef>
              <a:spcAft>
                <a:spcPts val="0"/>
              </a:spcAft>
              <a:buClr>
                <a:srgbClr val="000000"/>
              </a:buClr>
              <a:buFont typeface="Arial"/>
              <a:buNone/>
              <a:defRPr/>
            </a:lvl2pPr>
            <a:lvl3pPr marL="948213" marR="0" indent="0" algn="l" rtl="0">
              <a:lnSpc>
                <a:spcPct val="100000"/>
              </a:lnSpc>
              <a:spcBef>
                <a:spcPts val="0"/>
              </a:spcBef>
              <a:spcAft>
                <a:spcPts val="0"/>
              </a:spcAft>
              <a:buClr>
                <a:srgbClr val="000000"/>
              </a:buClr>
              <a:buFont typeface="Arial"/>
              <a:buNone/>
              <a:defRPr/>
            </a:lvl3pPr>
            <a:lvl4pPr marL="1422319" marR="0" indent="0" algn="l" rtl="0">
              <a:lnSpc>
                <a:spcPct val="100000"/>
              </a:lnSpc>
              <a:spcBef>
                <a:spcPts val="0"/>
              </a:spcBef>
              <a:spcAft>
                <a:spcPts val="0"/>
              </a:spcAft>
              <a:buClr>
                <a:srgbClr val="000000"/>
              </a:buClr>
              <a:buFont typeface="Arial"/>
              <a:buNone/>
              <a:defRPr/>
            </a:lvl4pPr>
            <a:lvl5pPr marL="1896426" marR="0" indent="0" algn="l" rtl="0">
              <a:lnSpc>
                <a:spcPct val="100000"/>
              </a:lnSpc>
              <a:spcBef>
                <a:spcPts val="0"/>
              </a:spcBef>
              <a:spcAft>
                <a:spcPts val="0"/>
              </a:spcAft>
              <a:buClr>
                <a:srgbClr val="000000"/>
              </a:buClr>
              <a:buFont typeface="Arial"/>
              <a:buNone/>
              <a:defRPr/>
            </a:lvl5pPr>
            <a:lvl6pPr marL="2370532" marR="0" indent="0" algn="l" rtl="0">
              <a:lnSpc>
                <a:spcPct val="100000"/>
              </a:lnSpc>
              <a:spcBef>
                <a:spcPts val="0"/>
              </a:spcBef>
              <a:spcAft>
                <a:spcPts val="0"/>
              </a:spcAft>
              <a:buClr>
                <a:srgbClr val="000000"/>
              </a:buClr>
              <a:buFont typeface="Arial"/>
              <a:buNone/>
              <a:defRPr/>
            </a:lvl6pPr>
            <a:lvl7pPr marL="2844638" marR="0" indent="0" algn="l" rtl="0">
              <a:lnSpc>
                <a:spcPct val="100000"/>
              </a:lnSpc>
              <a:spcBef>
                <a:spcPts val="0"/>
              </a:spcBef>
              <a:spcAft>
                <a:spcPts val="0"/>
              </a:spcAft>
              <a:buClr>
                <a:srgbClr val="000000"/>
              </a:buClr>
              <a:buFont typeface="Arial"/>
              <a:buNone/>
              <a:defRPr/>
            </a:lvl7pPr>
            <a:lvl8pPr marL="3318745" marR="0" indent="0" algn="l" rtl="0">
              <a:lnSpc>
                <a:spcPct val="100000"/>
              </a:lnSpc>
              <a:spcBef>
                <a:spcPts val="0"/>
              </a:spcBef>
              <a:spcAft>
                <a:spcPts val="0"/>
              </a:spcAft>
              <a:buClr>
                <a:srgbClr val="000000"/>
              </a:buClr>
              <a:buFont typeface="Arial"/>
              <a:buNone/>
              <a:defRPr/>
            </a:lvl8pPr>
            <a:lvl9pPr marL="3792851" marR="0" indent="0" algn="l" rtl="0">
              <a:lnSpc>
                <a:spcPct val="100000"/>
              </a:lnSpc>
              <a:spcBef>
                <a:spcPts val="0"/>
              </a:spcBef>
              <a:spcAft>
                <a:spcPts val="0"/>
              </a:spcAft>
              <a:buClr>
                <a:srgbClr val="000000"/>
              </a:buClr>
              <a:buFont typeface="Arial"/>
              <a:buNone/>
              <a:defRPr/>
            </a:lvl9pPr>
          </a:lstStyle>
          <a:p>
            <a:endParaRPr/>
          </a:p>
        </p:txBody>
      </p:sp>
      <p:sp>
        <p:nvSpPr>
          <p:cNvPr id="9" name="Shape 9"/>
          <p:cNvSpPr txBox="1">
            <a:spLocks noGrp="1"/>
          </p:cNvSpPr>
          <p:nvPr>
            <p:ph type="sldNum" idx="12"/>
          </p:nvPr>
        </p:nvSpPr>
        <p:spPr>
          <a:xfrm>
            <a:off x="22935996" y="17486445"/>
            <a:ext cx="7468010" cy="1333500"/>
          </a:xfrm>
          <a:prstGeom prst="rect">
            <a:avLst/>
          </a:prstGeom>
          <a:noFill/>
          <a:ln>
            <a:noFill/>
          </a:ln>
        </p:spPr>
        <p:txBody>
          <a:bodyPr lIns="438825" tIns="219400" rIns="438825" bIns="219400" anchor="t" anchorCtr="0">
            <a:noAutofit/>
          </a:bodyPr>
          <a:lstStyle>
            <a:lvl1pPr marL="0" marR="0" indent="0" algn="r" rtl="0">
              <a:lnSpc>
                <a:spcPct val="100000"/>
              </a:lnSpc>
              <a:spcBef>
                <a:spcPts val="0"/>
              </a:spcBef>
              <a:spcAft>
                <a:spcPts val="0"/>
              </a:spcAft>
              <a:buNone/>
              <a:defRPr sz="6948" b="0" i="0" u="none" strike="noStrike" cap="none" baseline="0">
                <a:solidFill>
                  <a:schemeClr val="dk1"/>
                </a:solidFill>
                <a:latin typeface="Arial"/>
                <a:ea typeface="Arial"/>
                <a:cs typeface="Arial"/>
                <a:sym typeface="Arial"/>
                <a:rtl val="0"/>
              </a:defRPr>
            </a:lvl1pPr>
          </a:lstStyle>
          <a:p>
            <a:pPr>
              <a:buClr>
                <a:schemeClr val="dk1"/>
              </a:buClr>
              <a:buSzPct val="25000"/>
            </a:pPr>
            <a:fld id="{00000000-1234-1234-1234-123412341234}" type="slidenum">
              <a:rPr lang="en-US" smtClean="0"/>
              <a:pPr>
                <a:buClr>
                  <a:schemeClr val="dk1"/>
                </a:buClr>
                <a:buSzPct val="2500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iming>
    <p:tnLst>
      <p:par>
        <p:cTn id="1" dur="indefinite" restart="never" nodeType="tmRoot"/>
      </p:par>
    </p:tnLst>
  </p:timing>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52"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rgbClr val="FFFF66"/>
            </a:gs>
          </a:gsLst>
          <a:lin ang="18899999" scaled="0"/>
        </a:gradFill>
        <a:effectLst/>
      </p:bgPr>
    </p:bg>
    <p:spTree>
      <p:nvGrpSpPr>
        <p:cNvPr id="1" name="Shape 79"/>
        <p:cNvGrpSpPr/>
        <p:nvPr/>
      </p:nvGrpSpPr>
      <p:grpSpPr>
        <a:xfrm>
          <a:off x="0" y="0"/>
          <a:ext cx="0" cy="0"/>
          <a:chOff x="0" y="0"/>
          <a:chExt cx="0" cy="0"/>
        </a:xfrm>
      </p:grpSpPr>
      <p:sp>
        <p:nvSpPr>
          <p:cNvPr id="103" name="Shape 103"/>
          <p:cNvSpPr txBox="1"/>
          <p:nvPr/>
        </p:nvSpPr>
        <p:spPr>
          <a:xfrm>
            <a:off x="22794588" y="18269896"/>
            <a:ext cx="7184178" cy="1059070"/>
          </a:xfrm>
          <a:prstGeom prst="rect">
            <a:avLst/>
          </a:prstGeom>
          <a:noFill/>
          <a:ln>
            <a:noFill/>
          </a:ln>
        </p:spPr>
        <p:txBody>
          <a:bodyPr lIns="94811" tIns="94811" rIns="94811" bIns="94811" anchor="t" anchorCtr="0">
            <a:noAutofit/>
          </a:bodyPr>
          <a:lstStyle/>
          <a:p>
            <a:pPr>
              <a:buClr>
                <a:srgbClr val="000000"/>
              </a:buClr>
              <a:buSzPct val="25000"/>
            </a:pPr>
            <a:r>
              <a:rPr lang="en-US" sz="4355" b="1" dirty="0"/>
              <a:t>www.ccsister2sister.org</a:t>
            </a:r>
          </a:p>
        </p:txBody>
      </p:sp>
      <p:sp>
        <p:nvSpPr>
          <p:cNvPr id="111" name="Shape 111"/>
          <p:cNvSpPr/>
          <p:nvPr/>
        </p:nvSpPr>
        <p:spPr>
          <a:xfrm>
            <a:off x="1239230" y="18724683"/>
            <a:ext cx="3618037" cy="347703"/>
          </a:xfrm>
          <a:prstGeom prst="rect">
            <a:avLst/>
          </a:prstGeom>
          <a:noFill/>
          <a:ln>
            <a:noFill/>
          </a:ln>
        </p:spPr>
        <p:txBody>
          <a:bodyPr lIns="94811" tIns="47393" rIns="94811" bIns="47393" anchor="t" anchorCtr="0">
            <a:noAutofit/>
          </a:bodyPr>
          <a:lstStyle/>
          <a:p>
            <a:pPr>
              <a:buClr>
                <a:srgbClr val="000000"/>
              </a:buClr>
              <a:buSzPct val="25000"/>
            </a:pPr>
            <a:r>
              <a:rPr lang="en-US" sz="950" dirty="0"/>
              <a:t>Bandura, A. (1977). </a:t>
            </a:r>
            <a:r>
              <a:rPr lang="en-US" sz="950" i="1" dirty="0"/>
              <a:t>Social learning theory. Englewood Cliffs,</a:t>
            </a:r>
            <a:r>
              <a:rPr lang="en-US" sz="950" dirty="0"/>
              <a:t> NJ: Prentice Hall.</a:t>
            </a:r>
          </a:p>
        </p:txBody>
      </p:sp>
      <p:grpSp>
        <p:nvGrpSpPr>
          <p:cNvPr id="112" name="Shape 112"/>
          <p:cNvGrpSpPr/>
          <p:nvPr/>
        </p:nvGrpSpPr>
        <p:grpSpPr>
          <a:xfrm>
            <a:off x="1147117" y="8498998"/>
            <a:ext cx="8455622" cy="4716508"/>
            <a:chOff x="2971799" y="20979457"/>
            <a:chExt cx="8153398" cy="4977893"/>
          </a:xfrm>
        </p:grpSpPr>
        <p:grpSp>
          <p:nvGrpSpPr>
            <p:cNvPr id="113" name="Shape 113"/>
            <p:cNvGrpSpPr/>
            <p:nvPr/>
          </p:nvGrpSpPr>
          <p:grpSpPr>
            <a:xfrm>
              <a:off x="3025102" y="21079411"/>
              <a:ext cx="8077199" cy="4877939"/>
              <a:chOff x="3025102" y="19582261"/>
              <a:chExt cx="8077199" cy="4877939"/>
            </a:xfrm>
          </p:grpSpPr>
          <p:sp>
            <p:nvSpPr>
              <p:cNvPr id="114" name="Shape 114"/>
              <p:cNvSpPr/>
              <p:nvPr/>
            </p:nvSpPr>
            <p:spPr>
              <a:xfrm>
                <a:off x="3025102" y="19582261"/>
                <a:ext cx="8077199" cy="4811657"/>
              </a:xfrm>
              <a:prstGeom prst="rect">
                <a:avLst/>
              </a:prstGeom>
              <a:solidFill>
                <a:schemeClr val="lt1"/>
              </a:solidFill>
              <a:ln>
                <a:noFill/>
              </a:ln>
            </p:spPr>
            <p:txBody>
              <a:bodyPr lIns="94811" tIns="47393" rIns="94811" bIns="47393" anchor="t" anchorCtr="0">
                <a:noAutofit/>
              </a:bodyPr>
              <a:lstStyle/>
              <a:p>
                <a:pPr>
                  <a:buClr>
                    <a:schemeClr val="dk1"/>
                  </a:buClr>
                </a:pPr>
                <a:endParaRPr sz="8918">
                  <a:solidFill>
                    <a:schemeClr val="dk1"/>
                  </a:solidFill>
                </a:endParaRPr>
              </a:p>
            </p:txBody>
          </p:sp>
          <p:pic>
            <p:nvPicPr>
              <p:cNvPr id="115" name="Shape 115"/>
              <p:cNvPicPr preferRelativeResize="0"/>
              <p:nvPr/>
            </p:nvPicPr>
            <p:blipFill rotWithShape="1">
              <a:blip r:embed="rId3">
                <a:alphaModFix/>
              </a:blip>
              <a:srcRect/>
              <a:stretch/>
            </p:blipFill>
            <p:spPr>
              <a:xfrm>
                <a:off x="4826776" y="20222582"/>
                <a:ext cx="3935327" cy="3698636"/>
              </a:xfrm>
              <a:prstGeom prst="rect">
                <a:avLst/>
              </a:prstGeom>
              <a:noFill/>
              <a:ln>
                <a:noFill/>
              </a:ln>
            </p:spPr>
          </p:pic>
          <p:sp>
            <p:nvSpPr>
              <p:cNvPr id="116" name="Shape 116"/>
              <p:cNvSpPr/>
              <p:nvPr/>
            </p:nvSpPr>
            <p:spPr>
              <a:xfrm>
                <a:off x="8894221" y="21751926"/>
                <a:ext cx="2105013" cy="768142"/>
              </a:xfrm>
              <a:prstGeom prst="rect">
                <a:avLst/>
              </a:prstGeom>
              <a:solidFill>
                <a:srgbClr val="FFC000"/>
              </a:solidFill>
              <a:ln>
                <a:noFill/>
              </a:ln>
            </p:spPr>
            <p:txBody>
              <a:bodyPr lIns="94811" tIns="47393" rIns="94811" bIns="47393" anchor="t" anchorCtr="0">
                <a:noAutofit/>
              </a:bodyPr>
              <a:lstStyle/>
              <a:p>
                <a:pPr>
                  <a:buClr>
                    <a:schemeClr val="dk1"/>
                  </a:buClr>
                  <a:buSzPct val="25000"/>
                </a:pPr>
                <a:r>
                  <a:rPr lang="en-US" sz="2489" b="1">
                    <a:solidFill>
                      <a:schemeClr val="dk1"/>
                    </a:solidFill>
                  </a:rPr>
                  <a:t>STEERING </a:t>
                </a:r>
              </a:p>
              <a:p>
                <a:pPr>
                  <a:buClr>
                    <a:schemeClr val="dk1"/>
                  </a:buClr>
                  <a:buSzPct val="25000"/>
                </a:pPr>
                <a:r>
                  <a:rPr lang="en-US" sz="2489" b="1">
                    <a:solidFill>
                      <a:schemeClr val="dk1"/>
                    </a:solidFill>
                  </a:rPr>
                  <a:t>COMMITTEE</a:t>
                </a:r>
              </a:p>
            </p:txBody>
          </p:sp>
          <p:sp>
            <p:nvSpPr>
              <p:cNvPr id="117" name="Shape 117"/>
              <p:cNvSpPr/>
              <p:nvPr/>
            </p:nvSpPr>
            <p:spPr>
              <a:xfrm>
                <a:off x="6648214" y="19682420"/>
                <a:ext cx="2080859" cy="471871"/>
              </a:xfrm>
              <a:prstGeom prst="rect">
                <a:avLst/>
              </a:prstGeom>
              <a:solidFill>
                <a:srgbClr val="92D050"/>
              </a:solidFill>
              <a:ln>
                <a:noFill/>
              </a:ln>
            </p:spPr>
            <p:txBody>
              <a:bodyPr lIns="94811" tIns="47393" rIns="94811" bIns="47393" anchor="t" anchorCtr="0">
                <a:noAutofit/>
              </a:bodyPr>
              <a:lstStyle/>
              <a:p>
                <a:pPr>
                  <a:buClr>
                    <a:schemeClr val="dk1"/>
                  </a:buClr>
                  <a:buSzPct val="25000"/>
                </a:pPr>
                <a:r>
                  <a:rPr lang="en-US" sz="2489" b="1">
                    <a:solidFill>
                      <a:schemeClr val="dk1"/>
                    </a:solidFill>
                  </a:rPr>
                  <a:t>FOUNDERS</a:t>
                </a:r>
              </a:p>
            </p:txBody>
          </p:sp>
          <p:sp>
            <p:nvSpPr>
              <p:cNvPr id="118" name="Shape 118"/>
              <p:cNvSpPr/>
              <p:nvPr/>
            </p:nvSpPr>
            <p:spPr>
              <a:xfrm>
                <a:off x="8861196" y="23354126"/>
                <a:ext cx="1983900" cy="766140"/>
              </a:xfrm>
              <a:prstGeom prst="rect">
                <a:avLst/>
              </a:prstGeom>
              <a:solidFill>
                <a:srgbClr val="7373D1"/>
              </a:solidFill>
              <a:ln>
                <a:noFill/>
              </a:ln>
            </p:spPr>
            <p:txBody>
              <a:bodyPr lIns="94811" tIns="47393" rIns="94811" bIns="47393" anchor="t" anchorCtr="0">
                <a:noAutofit/>
              </a:bodyPr>
              <a:lstStyle/>
              <a:p>
                <a:pPr>
                  <a:buClr>
                    <a:schemeClr val="dk1"/>
                  </a:buClr>
                  <a:buSzPct val="25000"/>
                </a:pPr>
                <a:r>
                  <a:rPr lang="en-US" sz="2489" b="1">
                    <a:solidFill>
                      <a:schemeClr val="dk1"/>
                    </a:solidFill>
                  </a:rPr>
                  <a:t>STRATEGIC </a:t>
                </a:r>
              </a:p>
              <a:p>
                <a:pPr>
                  <a:buClr>
                    <a:schemeClr val="dk1"/>
                  </a:buClr>
                  <a:buSzPct val="25000"/>
                </a:pPr>
                <a:r>
                  <a:rPr lang="en-US" sz="2489" b="1">
                    <a:solidFill>
                      <a:schemeClr val="dk1"/>
                    </a:solidFill>
                  </a:rPr>
                  <a:t>PLANNING</a:t>
                </a:r>
              </a:p>
            </p:txBody>
          </p:sp>
          <p:sp>
            <p:nvSpPr>
              <p:cNvPr id="119" name="Shape 119"/>
              <p:cNvSpPr/>
              <p:nvPr/>
            </p:nvSpPr>
            <p:spPr>
              <a:xfrm>
                <a:off x="3180116" y="21685165"/>
                <a:ext cx="1585416" cy="471871"/>
              </a:xfrm>
              <a:prstGeom prst="rect">
                <a:avLst/>
              </a:prstGeom>
              <a:solidFill>
                <a:srgbClr val="44969F"/>
              </a:solidFill>
              <a:ln>
                <a:noFill/>
              </a:ln>
            </p:spPr>
            <p:txBody>
              <a:bodyPr lIns="94811" tIns="47393" rIns="94811" bIns="47393" anchor="t" anchorCtr="0">
                <a:noAutofit/>
              </a:bodyPr>
              <a:lstStyle/>
              <a:p>
                <a:pPr>
                  <a:buClr>
                    <a:schemeClr val="dk1"/>
                  </a:buClr>
                  <a:buSzPct val="25000"/>
                </a:pPr>
                <a:r>
                  <a:rPr lang="en-US" sz="2489" b="1">
                    <a:solidFill>
                      <a:schemeClr val="dk1"/>
                    </a:solidFill>
                  </a:rPr>
                  <a:t>INTERNS</a:t>
                </a:r>
              </a:p>
            </p:txBody>
          </p:sp>
          <p:sp>
            <p:nvSpPr>
              <p:cNvPr id="120" name="Shape 120"/>
              <p:cNvSpPr/>
              <p:nvPr/>
            </p:nvSpPr>
            <p:spPr>
              <a:xfrm>
                <a:off x="3114058" y="20183104"/>
                <a:ext cx="1651470" cy="471871"/>
              </a:xfrm>
              <a:prstGeom prst="rect">
                <a:avLst/>
              </a:prstGeom>
              <a:solidFill>
                <a:srgbClr val="996633"/>
              </a:solidFill>
              <a:ln>
                <a:noFill/>
              </a:ln>
            </p:spPr>
            <p:txBody>
              <a:bodyPr lIns="94811" tIns="47393" rIns="94811" bIns="47393" anchor="t" anchorCtr="0">
                <a:noAutofit/>
              </a:bodyPr>
              <a:lstStyle/>
              <a:p>
                <a:pPr>
                  <a:buClr>
                    <a:schemeClr val="dk1"/>
                  </a:buClr>
                  <a:buSzPct val="25000"/>
                </a:pPr>
                <a:r>
                  <a:rPr lang="en-US" sz="2489">
                    <a:solidFill>
                      <a:schemeClr val="dk1"/>
                    </a:solidFill>
                  </a:rPr>
                  <a:t>FACULTY</a:t>
                </a:r>
              </a:p>
            </p:txBody>
          </p:sp>
          <p:sp>
            <p:nvSpPr>
              <p:cNvPr id="121" name="Shape 121"/>
              <p:cNvSpPr/>
              <p:nvPr/>
            </p:nvSpPr>
            <p:spPr>
              <a:xfrm>
                <a:off x="4897650" y="23988329"/>
                <a:ext cx="2312065" cy="471871"/>
              </a:xfrm>
              <a:prstGeom prst="rect">
                <a:avLst/>
              </a:prstGeom>
              <a:solidFill>
                <a:srgbClr val="CC3300"/>
              </a:solidFill>
              <a:ln>
                <a:noFill/>
              </a:ln>
            </p:spPr>
            <p:txBody>
              <a:bodyPr lIns="94811" tIns="47393" rIns="94811" bIns="47393" anchor="t" anchorCtr="0">
                <a:noAutofit/>
              </a:bodyPr>
              <a:lstStyle/>
              <a:p>
                <a:pPr>
                  <a:buClr>
                    <a:schemeClr val="dk1"/>
                  </a:buClr>
                  <a:buSzPct val="25000"/>
                </a:pPr>
                <a:r>
                  <a:rPr lang="en-US" sz="2489" b="1">
                    <a:solidFill>
                      <a:schemeClr val="dk1"/>
                    </a:solidFill>
                  </a:rPr>
                  <a:t>CONSUMERS</a:t>
                </a:r>
              </a:p>
            </p:txBody>
          </p:sp>
        </p:grpSp>
        <p:sp>
          <p:nvSpPr>
            <p:cNvPr id="122" name="Shape 122"/>
            <p:cNvSpPr txBox="1"/>
            <p:nvPr/>
          </p:nvSpPr>
          <p:spPr>
            <a:xfrm>
              <a:off x="2971799" y="20979457"/>
              <a:ext cx="8153398" cy="4935219"/>
            </a:xfrm>
            <a:prstGeom prst="rect">
              <a:avLst/>
            </a:prstGeom>
            <a:noFill/>
            <a:ln w="57150" cap="flat">
              <a:solidFill>
                <a:srgbClr val="0C0C0C"/>
              </a:solidFill>
              <a:prstDash val="solid"/>
              <a:round/>
              <a:headEnd type="none" w="med" len="med"/>
              <a:tailEnd type="none" w="med" len="med"/>
            </a:ln>
          </p:spPr>
          <p:txBody>
            <a:bodyPr lIns="94811" tIns="47393" rIns="94811" bIns="47393" anchor="t" anchorCtr="0">
              <a:noAutofit/>
            </a:bodyPr>
            <a:lstStyle/>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a:p>
              <a:pPr>
                <a:buClr>
                  <a:srgbClr val="000000"/>
                </a:buClr>
              </a:pPr>
              <a:endParaRPr sz="1452"/>
            </a:p>
          </p:txBody>
        </p:sp>
      </p:grpSp>
      <p:sp>
        <p:nvSpPr>
          <p:cNvPr id="79" name="Shape 111"/>
          <p:cNvSpPr/>
          <p:nvPr/>
        </p:nvSpPr>
        <p:spPr>
          <a:xfrm>
            <a:off x="5971089" y="18742281"/>
            <a:ext cx="3551402" cy="381888"/>
          </a:xfrm>
          <a:prstGeom prst="rect">
            <a:avLst/>
          </a:prstGeom>
          <a:noFill/>
          <a:ln>
            <a:noFill/>
          </a:ln>
        </p:spPr>
        <p:txBody>
          <a:bodyPr lIns="94811" tIns="47393" rIns="94811" bIns="47393" anchor="t" anchorCtr="0">
            <a:noAutofit/>
          </a:bodyPr>
          <a:lstStyle/>
          <a:p>
            <a:pPr>
              <a:buClr>
                <a:srgbClr val="000000"/>
              </a:buClr>
              <a:buSzPct val="25000"/>
            </a:pPr>
            <a:r>
              <a:rPr lang="en-US" sz="950" dirty="0" err="1">
                <a:solidFill>
                  <a:schemeClr val="tx1"/>
                </a:solidFill>
              </a:rPr>
              <a:t>McLeroy</a:t>
            </a:r>
            <a:r>
              <a:rPr lang="en-US" sz="950" dirty="0">
                <a:solidFill>
                  <a:schemeClr val="tx1"/>
                </a:solidFill>
              </a:rPr>
              <a:t>, K.R. (1988). An Ecological Perspective on Health Promotion Programs. </a:t>
            </a:r>
            <a:r>
              <a:rPr lang="en-US" sz="950" i="1" dirty="0">
                <a:solidFill>
                  <a:schemeClr val="tx1"/>
                </a:solidFill>
              </a:rPr>
              <a:t>Health Education Quarterly</a:t>
            </a:r>
            <a:r>
              <a:rPr lang="en-US" sz="950" dirty="0">
                <a:solidFill>
                  <a:schemeClr val="tx1"/>
                </a:solidFill>
              </a:rPr>
              <a:t>. </a:t>
            </a:r>
            <a:r>
              <a:rPr lang="en-US" sz="950" dirty="0">
                <a:solidFill>
                  <a:schemeClr val="tx1"/>
                </a:solidFill>
              </a:rPr>
              <a:t>15(4</a:t>
            </a:r>
            <a:r>
              <a:rPr lang="en-US" sz="950" dirty="0" smtClean="0">
                <a:solidFill>
                  <a:schemeClr val="tx1"/>
                </a:solidFill>
              </a:rPr>
              <a:t>).</a:t>
            </a:r>
            <a:endParaRPr lang="en-US" sz="950" dirty="0">
              <a:solidFill>
                <a:srgbClr val="C00000"/>
              </a:solidFill>
            </a:endParaRPr>
          </a:p>
        </p:txBody>
      </p:sp>
      <p:grpSp>
        <p:nvGrpSpPr>
          <p:cNvPr id="81" name="Shape 81"/>
          <p:cNvGrpSpPr/>
          <p:nvPr/>
        </p:nvGrpSpPr>
        <p:grpSpPr>
          <a:xfrm>
            <a:off x="10839295" y="4293994"/>
            <a:ext cx="10305288" cy="2658111"/>
            <a:chOff x="1373535" y="3408757"/>
            <a:chExt cx="12957724" cy="5648848"/>
          </a:xfrm>
        </p:grpSpPr>
        <p:sp>
          <p:nvSpPr>
            <p:cNvPr id="82" name="Shape 82"/>
            <p:cNvSpPr txBox="1"/>
            <p:nvPr/>
          </p:nvSpPr>
          <p:spPr>
            <a:xfrm>
              <a:off x="1373535" y="3408757"/>
              <a:ext cx="12957724" cy="816154"/>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OBJECTIVES</a:t>
              </a:r>
            </a:p>
          </p:txBody>
        </p:sp>
        <p:sp>
          <p:nvSpPr>
            <p:cNvPr id="83" name="Shape 83"/>
            <p:cNvSpPr txBox="1"/>
            <p:nvPr/>
          </p:nvSpPr>
          <p:spPr>
            <a:xfrm>
              <a:off x="1373535" y="4518888"/>
              <a:ext cx="12957724" cy="4538717"/>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lvl="0">
                <a:buClr>
                  <a:schemeClr val="dk1"/>
                </a:buClr>
                <a:buSzPct val="100000"/>
              </a:pPr>
              <a:r>
                <a:rPr lang="en-US" sz="1245" dirty="0"/>
                <a:t>Social inclusion recognizes the human need to give and receive social support and engage fully in society. The antithesis of which is social exclusion, a social determinant of health resulting from structural racism, discrimination, and societal factors. Social exclusion has been linked to adverse health status and disparities. The current study explores:</a:t>
              </a:r>
            </a:p>
            <a:p>
              <a:pPr lvl="0">
                <a:buClr>
                  <a:schemeClr val="dk1"/>
                </a:buClr>
                <a:buSzPct val="100000"/>
              </a:pPr>
              <a:endParaRPr lang="en-US" sz="1245" dirty="0"/>
            </a:p>
            <a:p>
              <a:pPr marL="342900" indent="-342900">
                <a:buClr>
                  <a:schemeClr val="dk1"/>
                </a:buClr>
                <a:buSzPct val="100000"/>
                <a:buFont typeface="Arial" panose="020B0604020202020204" pitchFamily="34" charset="0"/>
                <a:buChar char="•"/>
              </a:pPr>
              <a:r>
                <a:rPr lang="en-US" sz="1245" dirty="0"/>
                <a:t>Black women healthcare providers’ experiences of </a:t>
              </a:r>
              <a:r>
                <a:rPr lang="en-US" sz="1300" b="1" dirty="0"/>
                <a:t>belonging and inclusion </a:t>
              </a:r>
              <a:r>
                <a:rPr lang="en-US" sz="1245" dirty="0"/>
                <a:t>as a part of the CC health community</a:t>
              </a:r>
            </a:p>
            <a:p>
              <a:pPr marL="342900" indent="-342900">
                <a:buFont typeface="Arial" panose="020B0604020202020204" pitchFamily="34" charset="0"/>
                <a:buChar char="•"/>
              </a:pPr>
              <a:r>
                <a:rPr lang="en-US" sz="1245" dirty="0"/>
                <a:t>As a part of the current examination, we also assessed the extent to which there was an association between social inclusion and the Community Conversations model to enhance the approach of black women healthcare providers to </a:t>
              </a:r>
            </a:p>
            <a:p>
              <a:pPr lvl="7"/>
              <a:r>
                <a:rPr lang="en-US" sz="1245" b="1" dirty="0"/>
                <a:t>	</a:t>
              </a:r>
              <a:r>
                <a:rPr lang="en-US" sz="1300" b="1" dirty="0"/>
                <a:t>I.	Patient Care </a:t>
              </a:r>
            </a:p>
            <a:p>
              <a:pPr lvl="7"/>
              <a:r>
                <a:rPr lang="en-US" sz="1300" b="1" dirty="0"/>
                <a:t>	II.	Practice-level/Hospital Systems Care Delivery</a:t>
              </a:r>
            </a:p>
            <a:p>
              <a:pPr lvl="7"/>
              <a:r>
                <a:rPr lang="en-US" sz="1300" b="1" dirty="0"/>
                <a:t>	III.	State-level Health Policy Initiatives</a:t>
              </a:r>
            </a:p>
          </p:txBody>
        </p:sp>
      </p:grpSp>
      <p:sp>
        <p:nvSpPr>
          <p:cNvPr id="86" name="Shape 86"/>
          <p:cNvSpPr txBox="1"/>
          <p:nvPr/>
        </p:nvSpPr>
        <p:spPr>
          <a:xfrm>
            <a:off x="21398395" y="4297979"/>
            <a:ext cx="10305288" cy="384048"/>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RESULTS &amp; DISCUSSION</a:t>
            </a:r>
          </a:p>
        </p:txBody>
      </p:sp>
      <p:sp>
        <p:nvSpPr>
          <p:cNvPr id="87" name="Shape 87"/>
          <p:cNvSpPr txBox="1"/>
          <p:nvPr/>
        </p:nvSpPr>
        <p:spPr>
          <a:xfrm>
            <a:off x="21398395" y="4814638"/>
            <a:ext cx="10305288" cy="4044893"/>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a:buClr>
                <a:srgbClr val="000000"/>
              </a:buClr>
            </a:pPr>
            <a:r>
              <a:rPr lang="en-US" sz="1500" b="1" dirty="0">
                <a:solidFill>
                  <a:schemeClr val="dk1"/>
                </a:solidFill>
              </a:rPr>
              <a:t>Patient Care Outcomes</a:t>
            </a:r>
          </a:p>
          <a:p>
            <a:endParaRPr lang="en-US" sz="500" dirty="0" smtClean="0"/>
          </a:p>
          <a:p>
            <a:r>
              <a:rPr lang="en-US" sz="1245" dirty="0" smtClean="0"/>
              <a:t>In </a:t>
            </a:r>
            <a:r>
              <a:rPr lang="en-US" sz="1245" dirty="0"/>
              <a:t>the sample, 96% of CC providers agreed that CC provides unique opportunities for reciprocal learning (e.g. </a:t>
            </a:r>
            <a:r>
              <a:rPr lang="en-US" sz="1245" dirty="0"/>
              <a:t>gain a broader understanding of patient experiences and vulnerability toward their providers, better understand some of the challenges faced by their study participants). </a:t>
            </a:r>
          </a:p>
          <a:p>
            <a:r>
              <a:rPr lang="en-US" sz="1245" dirty="0"/>
              <a:t> </a:t>
            </a:r>
            <a:endParaRPr lang="en-US" sz="1500" dirty="0"/>
          </a:p>
          <a:p>
            <a:pPr algn="ctr"/>
            <a:r>
              <a:rPr lang="en-US" sz="1500" b="1" dirty="0"/>
              <a:t>In their own words: </a:t>
            </a:r>
          </a:p>
          <a:p>
            <a:pPr algn="ctr"/>
            <a:endParaRPr lang="en-US" sz="1245" b="1" dirty="0"/>
          </a:p>
          <a:p>
            <a:pPr>
              <a:buClr>
                <a:srgbClr val="000000"/>
              </a:buClr>
            </a:pPr>
            <a:r>
              <a:rPr lang="en-US" sz="1245" dirty="0">
                <a:solidFill>
                  <a:schemeClr val="dk1"/>
                </a:solidFill>
              </a:rPr>
              <a:t>“Participating in CC reminds me to facilitate conversations with my patients rather than being didactic.”</a:t>
            </a:r>
            <a:endParaRPr lang="en-US" sz="1245" dirty="0"/>
          </a:p>
          <a:p>
            <a:endParaRPr lang="en-US" sz="1245" dirty="0"/>
          </a:p>
          <a:p>
            <a:r>
              <a:rPr lang="en-US" sz="1245" dirty="0"/>
              <a:t>“As an MD, I have gained more insight of the obstacles patients face.</a:t>
            </a:r>
            <a:r>
              <a:rPr lang="en-US" sz="1245" dirty="0"/>
              <a:t>”</a:t>
            </a:r>
          </a:p>
          <a:p>
            <a:endParaRPr lang="en-US" sz="1245" dirty="0"/>
          </a:p>
          <a:p>
            <a:r>
              <a:rPr lang="en-US" sz="1245" dirty="0"/>
              <a:t>“On the panel, I served both as a care provider as well as someone [with] a family member with the same health condition, so it was both professional and personal.  I could truly relate to the circumstances</a:t>
            </a:r>
            <a:r>
              <a:rPr lang="en-US" sz="1245" dirty="0"/>
              <a:t>.</a:t>
            </a:r>
          </a:p>
          <a:p>
            <a:endParaRPr lang="en-US" sz="1245" dirty="0">
              <a:solidFill>
                <a:schemeClr val="dk1"/>
              </a:solidFill>
            </a:endParaRPr>
          </a:p>
          <a:p>
            <a:pPr>
              <a:buClr>
                <a:srgbClr val="000000"/>
              </a:buClr>
            </a:pPr>
            <a:r>
              <a:rPr lang="en-US" sz="1245" dirty="0">
                <a:solidFill>
                  <a:schemeClr val="dk1"/>
                </a:solidFill>
              </a:rPr>
              <a:t>“When I see CC topics in email announcements, like “Building a Grief Toolkit” -- that little buzz has been put in my ear and I’ll bring up that topic with my patients.”</a:t>
            </a:r>
          </a:p>
          <a:p>
            <a:pPr>
              <a:buClr>
                <a:srgbClr val="000000"/>
              </a:buClr>
            </a:pPr>
            <a:endParaRPr lang="en-US" sz="1245" dirty="0">
              <a:solidFill>
                <a:schemeClr val="dk1"/>
              </a:solidFill>
            </a:endParaRPr>
          </a:p>
          <a:p>
            <a:pPr>
              <a:buClr>
                <a:srgbClr val="000000"/>
              </a:buClr>
            </a:pPr>
            <a:r>
              <a:rPr lang="en-US" sz="1245" dirty="0"/>
              <a:t>“As a result of </a:t>
            </a:r>
            <a:r>
              <a:rPr lang="en-US" sz="1245" dirty="0"/>
              <a:t>attending </a:t>
            </a:r>
            <a:r>
              <a:rPr lang="en-US" sz="1245" dirty="0"/>
              <a:t>CC forums, </a:t>
            </a:r>
            <a:r>
              <a:rPr lang="en-US" sz="1245" dirty="0"/>
              <a:t>I </a:t>
            </a:r>
            <a:r>
              <a:rPr lang="en-US" sz="1245" dirty="0"/>
              <a:t>entered a Health Study that I have been a part of for the past 4 years. I have </a:t>
            </a:r>
            <a:r>
              <a:rPr lang="en-US" sz="1245" dirty="0"/>
              <a:t>recruited </a:t>
            </a:r>
            <a:r>
              <a:rPr lang="en-US" sz="1245" dirty="0"/>
              <a:t>several of my friends and family to get involved with the study and they feel proud to serve our culture in this important and significant way--all thanks to my experiences with </a:t>
            </a:r>
            <a:r>
              <a:rPr lang="en-US" sz="1245" dirty="0"/>
              <a:t>CC.”</a:t>
            </a:r>
            <a:endParaRPr lang="en-US" sz="1245" dirty="0"/>
          </a:p>
        </p:txBody>
      </p:sp>
      <p:sp>
        <p:nvSpPr>
          <p:cNvPr id="94" name="Shape 94"/>
          <p:cNvSpPr txBox="1"/>
          <p:nvPr/>
        </p:nvSpPr>
        <p:spPr>
          <a:xfrm>
            <a:off x="281942" y="4293994"/>
            <a:ext cx="10303541" cy="381624"/>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BACKGROUND</a:t>
            </a:r>
          </a:p>
        </p:txBody>
      </p:sp>
      <p:sp>
        <p:nvSpPr>
          <p:cNvPr id="95" name="Shape 95"/>
          <p:cNvSpPr txBox="1"/>
          <p:nvPr/>
        </p:nvSpPr>
        <p:spPr>
          <a:xfrm>
            <a:off x="262169" y="4811805"/>
            <a:ext cx="10305288" cy="3037613"/>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r>
              <a:rPr lang="en-US" sz="1245" dirty="0"/>
              <a:t>Since 2009, Community Conversations Sister to Sister (CC) Women’s Health Initiative has aimed to establish a “health community” that </a:t>
            </a:r>
            <a:r>
              <a:rPr lang="en-US" sz="1245" dirty="0" smtClean="0"/>
              <a:t>    (</a:t>
            </a:r>
            <a:r>
              <a:rPr lang="en-US" sz="1245" dirty="0"/>
              <a:t>1) empowers black women as healthcare consumers and (2) addresses barriers to improved health outcomes, thereby eliminating health disparities. </a:t>
            </a:r>
            <a:r>
              <a:rPr lang="en-US" sz="1245" dirty="0"/>
              <a:t>CC has connected over 320 women to over 180 healthcare professionals through monthly conversation in a local beauty salon. </a:t>
            </a:r>
          </a:p>
          <a:p>
            <a:r>
              <a:rPr lang="en-US" sz="1245" dirty="0"/>
              <a:t>CC builds on the profound conversations occurring daily at hair salons in the black community bringing together key community &amp; professional stakeholders on common, neutral ground for facilitated conversation.  Each conversation focuses on a health topic crafted to address an area where the community has been poorly/under-served and include an exploration of racial, ethnic and gender disparities in health data as well as access to and provision of, appropriate, quality health care. Conversations probe how a longstanding and mistrustful history between the black community and the medical/scientific communities has led to significant barriers in access to health related information and utilization of appropriate, high quality healthcare resources. </a:t>
            </a:r>
          </a:p>
          <a:p>
            <a:r>
              <a:rPr lang="en-US" sz="1245" dirty="0"/>
              <a:t> </a:t>
            </a:r>
          </a:p>
          <a:p>
            <a:r>
              <a:rPr lang="en-US" sz="1245" dirty="0"/>
              <a:t>The essential elements of the CC model and health community are social inclusion, facilitated discussions, and health system navigation training. CC has shown success in this model as evidenced by previously reported qualitative data highlighting its value to women in the community. Women report feeling empowered to become actively involved in improving and maintaining their personal and family health, increased experience of health literacy and self-efficacy, and improvement in skills of shared-decision making and partnering with care providers.</a:t>
            </a:r>
          </a:p>
        </p:txBody>
      </p:sp>
      <p:sp>
        <p:nvSpPr>
          <p:cNvPr id="97" name="Shape 97"/>
          <p:cNvSpPr txBox="1"/>
          <p:nvPr/>
        </p:nvSpPr>
        <p:spPr>
          <a:xfrm>
            <a:off x="222284" y="13334196"/>
            <a:ext cx="10305288" cy="384048"/>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CC MODEL</a:t>
            </a:r>
          </a:p>
        </p:txBody>
      </p:sp>
      <p:sp>
        <p:nvSpPr>
          <p:cNvPr id="98" name="Shape 98"/>
          <p:cNvSpPr txBox="1"/>
          <p:nvPr/>
        </p:nvSpPr>
        <p:spPr>
          <a:xfrm>
            <a:off x="222284" y="13851369"/>
            <a:ext cx="10305288" cy="1697492"/>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a:buClr>
                <a:schemeClr val="dk1"/>
              </a:buClr>
              <a:buSzPct val="25000"/>
            </a:pPr>
            <a:r>
              <a:rPr lang="en-US" sz="1245" dirty="0">
                <a:solidFill>
                  <a:schemeClr val="dk1"/>
                </a:solidFill>
              </a:rPr>
              <a:t>CC promotes individual and collective efficacy by curating a safe space for ongoing </a:t>
            </a:r>
            <a:r>
              <a:rPr lang="en-US" sz="1245" dirty="0" smtClean="0">
                <a:solidFill>
                  <a:schemeClr val="dk1"/>
                </a:solidFill>
              </a:rPr>
              <a:t>bi-directional </a:t>
            </a:r>
            <a:r>
              <a:rPr lang="en-US" sz="1245" dirty="0">
                <a:solidFill>
                  <a:schemeClr val="dk1"/>
                </a:solidFill>
              </a:rPr>
              <a:t>dialogue that allows women to share knowledge and experience, identify opportunities for empowerment, and practice partnering with health professionals thus replacing more conventional, hierarchical models for health information exchange (where professionals deliver healthcare information to consumers without opportunities for bilateral engagement and mutual learning). </a:t>
            </a:r>
            <a:r>
              <a:rPr lang="en-US" sz="1245" dirty="0">
                <a:solidFill>
                  <a:schemeClr val="dk1"/>
                </a:solidFill>
              </a:rPr>
              <a:t>As suggested by Bandura’s model of Triadic Reciprocal Determinism, CC recognizes and builds on the powerful relationship between behavioral, personal and environmental factors. The CC community leadership, in collaboration with community participants, selects the health topics to be discussed throughout the year. By engaging in the selection of topics, participants gain an understanding of the risk factors for diseases and the effectiveness of recommended health behaviors.  According to the Health Belief Model, this increases rates of adoption of health behaviors. </a:t>
            </a:r>
          </a:p>
          <a:p>
            <a:pPr>
              <a:buClr>
                <a:schemeClr val="dk1"/>
              </a:buClr>
            </a:pPr>
            <a:endParaRPr sz="1245" dirty="0">
              <a:solidFill>
                <a:schemeClr val="dk1"/>
              </a:solidFill>
            </a:endParaRPr>
          </a:p>
        </p:txBody>
      </p:sp>
      <p:sp>
        <p:nvSpPr>
          <p:cNvPr id="99" name="Shape 99"/>
          <p:cNvSpPr txBox="1"/>
          <p:nvPr/>
        </p:nvSpPr>
        <p:spPr>
          <a:xfrm>
            <a:off x="262169" y="8009581"/>
            <a:ext cx="10305288" cy="384048"/>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CC COMMUNITY</a:t>
            </a:r>
          </a:p>
        </p:txBody>
      </p:sp>
      <p:grpSp>
        <p:nvGrpSpPr>
          <p:cNvPr id="100" name="Shape 100"/>
          <p:cNvGrpSpPr/>
          <p:nvPr/>
        </p:nvGrpSpPr>
        <p:grpSpPr>
          <a:xfrm>
            <a:off x="10821268" y="7115608"/>
            <a:ext cx="10305288" cy="5278904"/>
            <a:chOff x="15245067" y="-6724581"/>
            <a:chExt cx="15015722" cy="3766945"/>
          </a:xfrm>
        </p:grpSpPr>
        <p:sp>
          <p:nvSpPr>
            <p:cNvPr id="101" name="Shape 101"/>
            <p:cNvSpPr txBox="1"/>
            <p:nvPr/>
          </p:nvSpPr>
          <p:spPr>
            <a:xfrm>
              <a:off x="15245067" y="-6724581"/>
              <a:ext cx="15015722" cy="274051"/>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METHODS</a:t>
              </a:r>
            </a:p>
          </p:txBody>
        </p:sp>
        <p:sp>
          <p:nvSpPr>
            <p:cNvPr id="102" name="Shape 102"/>
            <p:cNvSpPr txBox="1"/>
            <p:nvPr/>
          </p:nvSpPr>
          <p:spPr>
            <a:xfrm>
              <a:off x="15245067" y="-6336904"/>
              <a:ext cx="14908689" cy="3379268"/>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lvl="0"/>
              <a:r>
                <a:rPr lang="en-US" sz="1245" b="1" dirty="0"/>
                <a:t>Develop Mixed Methods, Online Survey &amp; Obtain Approval from IRB</a:t>
              </a:r>
              <a:endParaRPr lang="en-US" sz="1245" dirty="0"/>
            </a:p>
            <a:p>
              <a:pPr marL="342900" lvl="1" indent="-342900">
                <a:buFont typeface="Arial" panose="020B0604020202020204" pitchFamily="34" charset="0"/>
                <a:buChar char="•"/>
              </a:pPr>
              <a:r>
                <a:rPr lang="en-US" sz="1245" dirty="0"/>
                <a:t>Develop research strategy and methods for effective evaluation of impact of social inclusion on attitudes/experience of CC Faculty</a:t>
              </a:r>
            </a:p>
            <a:p>
              <a:pPr marL="342900" lvl="1" indent="-342900">
                <a:buFont typeface="Arial" panose="020B0604020202020204" pitchFamily="34" charset="0"/>
                <a:buChar char="•"/>
              </a:pPr>
              <a:r>
                <a:rPr lang="en-US" sz="1245" dirty="0"/>
                <a:t>Provide appropriate protection of vulnerable research population</a:t>
              </a:r>
            </a:p>
            <a:p>
              <a:pPr marL="342900" lvl="1" indent="-342900">
                <a:buFont typeface="Arial" panose="020B0604020202020204" pitchFamily="34" charset="0"/>
                <a:buChar char="•"/>
              </a:pPr>
              <a:r>
                <a:rPr lang="en-US" sz="1245" dirty="0"/>
                <a:t>Identify &amp; partner w/ established IRB to ensure human subjects protection</a:t>
              </a:r>
            </a:p>
            <a:p>
              <a:pPr marL="342900" lvl="1" indent="-342900">
                <a:buFont typeface="Arial" panose="020B0604020202020204" pitchFamily="34" charset="0"/>
                <a:buChar char="•"/>
              </a:pPr>
              <a:r>
                <a:rPr lang="en-US" sz="1245" dirty="0"/>
                <a:t>Develop and pilot research instruments (2 semi-structured interview protocols and online survey) and consent documentation</a:t>
              </a:r>
            </a:p>
            <a:p>
              <a:pPr marL="342900" lvl="1" indent="-342900">
                <a:buFont typeface="Arial" panose="020B0604020202020204" pitchFamily="34" charset="0"/>
                <a:buChar char="•"/>
              </a:pPr>
              <a:r>
                <a:rPr lang="en-US" sz="1245" dirty="0"/>
                <a:t>Recruit faculty to mentor qualitative and mixed methods research</a:t>
              </a:r>
            </a:p>
            <a:p>
              <a:pPr marL="342900" lvl="1" indent="-342900">
                <a:buFont typeface="Arial" panose="020B0604020202020204" pitchFamily="34" charset="0"/>
                <a:buChar char="•"/>
              </a:pPr>
              <a:r>
                <a:rPr lang="en-US" sz="1245" dirty="0"/>
                <a:t>Recruit  &amp; train research interns, obtain CITI/NIH human research subjects certification</a:t>
              </a:r>
            </a:p>
            <a:p>
              <a:pPr marL="342900" lvl="1" indent="-342900">
                <a:buFont typeface="Arial" panose="020B0604020202020204" pitchFamily="34" charset="0"/>
                <a:buChar char="•"/>
              </a:pPr>
              <a:r>
                <a:rPr lang="en-US" sz="1245" dirty="0"/>
                <a:t>Recruit research subjects (10 community participants &amp; 10 healthcare providers</a:t>
              </a:r>
              <a:r>
                <a:rPr lang="en-US" sz="1245" dirty="0" smtClean="0"/>
                <a:t>)</a:t>
              </a:r>
            </a:p>
            <a:p>
              <a:pPr lvl="1"/>
              <a:endParaRPr lang="en-US" sz="1245" dirty="0"/>
            </a:p>
            <a:p>
              <a:pPr lvl="0"/>
              <a:r>
                <a:rPr lang="en-US" sz="1245" b="1" dirty="0"/>
                <a:t>Data </a:t>
              </a:r>
              <a:r>
                <a:rPr lang="en-US" sz="1245" b="1" dirty="0"/>
                <a:t>Collection</a:t>
              </a:r>
              <a:endParaRPr lang="en-US" sz="1245" dirty="0"/>
            </a:p>
            <a:p>
              <a:pPr marL="342900" lvl="1" indent="-342900">
                <a:buFont typeface="Arial" panose="020B0604020202020204" pitchFamily="34" charset="0"/>
                <a:buChar char="•"/>
              </a:pPr>
              <a:r>
                <a:rPr lang="en-US" sz="1245" u="sng" dirty="0"/>
                <a:t>Qualitative:</a:t>
              </a:r>
              <a:r>
                <a:rPr lang="en-US" sz="1245" dirty="0"/>
                <a:t>   Conduct N = 20 in-depth semi-structured interviews to assess impact of CC on health self-efficacy and behaviors among healthcare consumers and providers.  Previously reported</a:t>
              </a:r>
            </a:p>
            <a:p>
              <a:pPr marL="342900" lvl="1" indent="-342900">
                <a:buFont typeface="Arial" panose="020B0604020202020204" pitchFamily="34" charset="0"/>
                <a:buChar char="•"/>
              </a:pPr>
              <a:r>
                <a:rPr lang="en-US" sz="1245" u="sng" dirty="0"/>
                <a:t>Mixed Methods:</a:t>
              </a:r>
              <a:r>
                <a:rPr lang="en-US" sz="1245" dirty="0"/>
                <a:t>  Using </a:t>
              </a:r>
              <a:r>
                <a:rPr lang="en-US" sz="1245" dirty="0" err="1"/>
                <a:t>Qualtrics</a:t>
              </a:r>
              <a:r>
                <a:rPr lang="en-US" sz="1245" dirty="0"/>
                <a:t> tool, developed and administered online survey to N = 77 CC constituency triaged to role(s) in CC participation (Community members n = 45, and  Faculty Participant members n=32)</a:t>
              </a:r>
            </a:p>
            <a:p>
              <a:pPr lvl="0"/>
              <a:endParaRPr lang="en-US" sz="1245" b="1" dirty="0" smtClean="0"/>
            </a:p>
            <a:p>
              <a:pPr lvl="0"/>
              <a:r>
                <a:rPr lang="en-US" sz="1245" b="1" dirty="0" smtClean="0"/>
                <a:t>Data </a:t>
              </a:r>
              <a:r>
                <a:rPr lang="en-US" sz="1245" b="1" dirty="0"/>
                <a:t>Analysis</a:t>
              </a:r>
              <a:endParaRPr lang="en-US" sz="1245" dirty="0"/>
            </a:p>
            <a:p>
              <a:pPr marL="342900" lvl="1" indent="-342900">
                <a:buFont typeface="Arial" panose="020B0604020202020204" pitchFamily="34" charset="0"/>
                <a:buChar char="•"/>
              </a:pPr>
              <a:r>
                <a:rPr lang="en-US" sz="1245" dirty="0"/>
                <a:t>Qualitative data: transcribe, anonymize  and code interviews; analyze data to assess CC strengths and challenges</a:t>
              </a:r>
            </a:p>
            <a:p>
              <a:pPr marL="342900" lvl="1" indent="-342900">
                <a:buFont typeface="Arial" panose="020B0604020202020204" pitchFamily="34" charset="0"/>
                <a:buChar char="•"/>
              </a:pPr>
              <a:r>
                <a:rPr lang="en-US" sz="1245" dirty="0"/>
                <a:t>Mixed Methods data: code, analyze and conduct statistical analysis to identify factors contributing to experience of social inclusion and impact of CC on faculty’ attitudes and behaviors as change agents</a:t>
              </a:r>
            </a:p>
            <a:p>
              <a:pPr lvl="0"/>
              <a:endParaRPr lang="en-US" sz="1245" b="1" dirty="0" smtClean="0"/>
            </a:p>
            <a:p>
              <a:pPr lvl="0"/>
              <a:r>
                <a:rPr lang="en-US" sz="1245" b="1" dirty="0" smtClean="0"/>
                <a:t>Integrate </a:t>
              </a:r>
              <a:r>
                <a:rPr lang="en-US" sz="1245" b="1" dirty="0"/>
                <a:t>and Disseminate Results</a:t>
              </a:r>
              <a:endParaRPr lang="en-US" sz="1245" dirty="0"/>
            </a:p>
            <a:p>
              <a:pPr marL="342900" lvl="1" indent="-342900">
                <a:buFont typeface="Arial" panose="020B0604020202020204" pitchFamily="34" charset="0"/>
                <a:buChar char="•"/>
              </a:pPr>
              <a:r>
                <a:rPr lang="en-US" sz="1245" dirty="0"/>
                <a:t>Incorporate learning to improve effectiveness of model</a:t>
              </a:r>
            </a:p>
            <a:p>
              <a:pPr marL="342900" lvl="1" indent="-342900">
                <a:buFont typeface="Arial" panose="020B0604020202020204" pitchFamily="34" charset="0"/>
                <a:buChar char="•"/>
              </a:pPr>
              <a:r>
                <a:rPr lang="en-US" sz="1245" dirty="0"/>
                <a:t>Identify opportunities for program expansion</a:t>
              </a:r>
            </a:p>
            <a:p>
              <a:pPr marL="342900" lvl="1" indent="-342900">
                <a:buFont typeface="Arial" panose="020B0604020202020204" pitchFamily="34" charset="0"/>
                <a:buChar char="•"/>
              </a:pPr>
              <a:r>
                <a:rPr lang="en-US" sz="1245" dirty="0"/>
                <a:t>Prepare report for distribution to community collaborators and </a:t>
              </a:r>
              <a:r>
                <a:rPr lang="en-US" sz="1245" dirty="0" smtClean="0"/>
                <a:t>partners</a:t>
              </a:r>
              <a:endParaRPr lang="en-US" sz="1245" dirty="0"/>
            </a:p>
          </p:txBody>
        </p:sp>
      </p:grpSp>
      <p:pic>
        <p:nvPicPr>
          <p:cNvPr id="126" name="Shape 126"/>
          <p:cNvPicPr preferRelativeResize="0"/>
          <p:nvPr/>
        </p:nvPicPr>
        <p:blipFill>
          <a:blip r:embed="rId4">
            <a:alphaModFix/>
          </a:blip>
          <a:stretch>
            <a:fillRect/>
          </a:stretch>
        </p:blipFill>
        <p:spPr>
          <a:xfrm>
            <a:off x="1248523" y="15801717"/>
            <a:ext cx="3572666" cy="2851775"/>
          </a:xfrm>
          <a:prstGeom prst="rect">
            <a:avLst/>
          </a:prstGeom>
          <a:noFill/>
          <a:ln w="53975" cap="flat">
            <a:solidFill>
              <a:srgbClr val="0C0C0C"/>
            </a:solidFill>
            <a:prstDash val="solid"/>
            <a:round/>
            <a:headEnd type="none" w="med" len="med"/>
            <a:tailEnd type="none" w="med" len="med"/>
          </a:ln>
        </p:spPr>
      </p:pic>
      <p:grpSp>
        <p:nvGrpSpPr>
          <p:cNvPr id="6" name="Group 5"/>
          <p:cNvGrpSpPr/>
          <p:nvPr/>
        </p:nvGrpSpPr>
        <p:grpSpPr>
          <a:xfrm>
            <a:off x="11008149" y="12622644"/>
            <a:ext cx="9811360" cy="1517327"/>
            <a:chOff x="14436473" y="22460188"/>
            <a:chExt cx="19976898" cy="2569524"/>
          </a:xfrm>
        </p:grpSpPr>
        <p:pic>
          <p:nvPicPr>
            <p:cNvPr id="89" name="Shape 89"/>
            <p:cNvPicPr preferRelativeResize="0"/>
            <p:nvPr/>
          </p:nvPicPr>
          <p:blipFill rotWithShape="1">
            <a:blip r:embed="rId5">
              <a:alphaModFix/>
            </a:blip>
            <a:srcRect/>
            <a:stretch/>
          </p:blipFill>
          <p:spPr>
            <a:xfrm>
              <a:off x="25805392" y="22471525"/>
              <a:ext cx="2430011" cy="2522119"/>
            </a:xfrm>
            <a:prstGeom prst="rect">
              <a:avLst/>
            </a:prstGeom>
            <a:noFill/>
            <a:ln w="53975" cap="flat">
              <a:solidFill>
                <a:srgbClr val="0C0C0C"/>
              </a:solidFill>
              <a:prstDash val="solid"/>
              <a:round/>
              <a:headEnd type="none" w="med" len="med"/>
              <a:tailEnd type="none" w="med" len="med"/>
            </a:ln>
          </p:spPr>
        </p:pic>
        <p:pic>
          <p:nvPicPr>
            <p:cNvPr id="90" name="Shape 90"/>
            <p:cNvPicPr preferRelativeResize="0"/>
            <p:nvPr/>
          </p:nvPicPr>
          <p:blipFill rotWithShape="1">
            <a:blip r:embed="rId6">
              <a:alphaModFix/>
            </a:blip>
            <a:srcRect t="12833" b="2457"/>
            <a:stretch/>
          </p:blipFill>
          <p:spPr>
            <a:xfrm>
              <a:off x="28643798" y="22460188"/>
              <a:ext cx="2665716" cy="2569524"/>
            </a:xfrm>
            <a:prstGeom prst="rect">
              <a:avLst/>
            </a:prstGeom>
            <a:noFill/>
            <a:ln w="53975" cap="flat">
              <a:solidFill>
                <a:srgbClr val="0C0C0C"/>
              </a:solidFill>
              <a:prstDash val="solid"/>
              <a:round/>
              <a:headEnd type="none" w="med" len="med"/>
              <a:tailEnd type="none" w="med" len="med"/>
            </a:ln>
          </p:spPr>
        </p:pic>
        <p:pic>
          <p:nvPicPr>
            <p:cNvPr id="92" name="Shape 92"/>
            <p:cNvPicPr preferRelativeResize="0"/>
            <p:nvPr/>
          </p:nvPicPr>
          <p:blipFill rotWithShape="1">
            <a:blip r:embed="rId7">
              <a:alphaModFix/>
            </a:blip>
            <a:srcRect l="14837" t="22892" r="24337" b="5559"/>
            <a:stretch/>
          </p:blipFill>
          <p:spPr>
            <a:xfrm>
              <a:off x="18445651" y="22501165"/>
              <a:ext cx="3514192" cy="2492479"/>
            </a:xfrm>
            <a:prstGeom prst="rect">
              <a:avLst/>
            </a:prstGeom>
            <a:noFill/>
            <a:ln w="53975" cap="flat">
              <a:solidFill>
                <a:srgbClr val="0C0C0C"/>
              </a:solidFill>
              <a:prstDash val="solid"/>
              <a:round/>
              <a:headEnd type="none" w="med" len="med"/>
              <a:tailEnd type="none" w="med" len="med"/>
            </a:ln>
          </p:spPr>
        </p:pic>
        <p:pic>
          <p:nvPicPr>
            <p:cNvPr id="124" name="Shape 124"/>
            <p:cNvPicPr preferRelativeResize="0"/>
            <p:nvPr/>
          </p:nvPicPr>
          <p:blipFill rotWithShape="1">
            <a:blip r:embed="rId8">
              <a:alphaModFix/>
            </a:blip>
            <a:srcRect t="24678" r="25944" b="3750"/>
            <a:stretch/>
          </p:blipFill>
          <p:spPr>
            <a:xfrm>
              <a:off x="14436473" y="22501165"/>
              <a:ext cx="3600783" cy="2509813"/>
            </a:xfrm>
            <a:prstGeom prst="rect">
              <a:avLst/>
            </a:prstGeom>
            <a:noFill/>
            <a:ln w="53975" cap="flat">
              <a:solidFill>
                <a:srgbClr val="0C0C0C"/>
              </a:solidFill>
              <a:prstDash val="solid"/>
              <a:round/>
              <a:headEnd type="none" w="med" len="med"/>
              <a:tailEnd type="none" w="med" len="med"/>
            </a:ln>
          </p:spPr>
        </p:pic>
        <p:pic>
          <p:nvPicPr>
            <p:cNvPr id="129" name="Shape 129"/>
            <p:cNvPicPr preferRelativeResize="0"/>
            <p:nvPr/>
          </p:nvPicPr>
          <p:blipFill rotWithShape="1">
            <a:blip r:embed="rId9">
              <a:alphaModFix/>
            </a:blip>
            <a:srcRect l="11668" t="14440" b="6520"/>
            <a:stretch/>
          </p:blipFill>
          <p:spPr>
            <a:xfrm>
              <a:off x="22346996" y="22487435"/>
              <a:ext cx="3025395" cy="2515030"/>
            </a:xfrm>
            <a:prstGeom prst="rect">
              <a:avLst/>
            </a:prstGeom>
            <a:noFill/>
            <a:ln w="53975" cap="flat">
              <a:solidFill>
                <a:srgbClr val="0C0C0C"/>
              </a:solidFill>
              <a:prstDash val="solid"/>
              <a:round/>
              <a:headEnd type="none" w="med" len="med"/>
              <a:tailEnd type="none" w="med" len="med"/>
            </a:ln>
          </p:spPr>
        </p:pic>
        <p:pic>
          <p:nvPicPr>
            <p:cNvPr id="132" name="Shape 132"/>
            <p:cNvPicPr preferRelativeResize="0"/>
            <p:nvPr/>
          </p:nvPicPr>
          <p:blipFill rotWithShape="1">
            <a:blip r:embed="rId10">
              <a:alphaModFix/>
            </a:blip>
            <a:srcRect t="25489" r="14777"/>
            <a:stretch/>
          </p:blipFill>
          <p:spPr>
            <a:xfrm>
              <a:off x="31717909" y="22471526"/>
              <a:ext cx="2695462" cy="2543678"/>
            </a:xfrm>
            <a:prstGeom prst="rect">
              <a:avLst/>
            </a:prstGeom>
            <a:noFill/>
            <a:ln w="53975" cap="flat">
              <a:solidFill>
                <a:srgbClr val="0C0C0C"/>
              </a:solidFill>
              <a:prstDash val="solid"/>
              <a:round/>
              <a:headEnd type="none" w="med" len="med"/>
              <a:tailEnd type="none" w="med" len="med"/>
            </a:ln>
          </p:spPr>
        </p:pic>
      </p:grpSp>
      <p:pic>
        <p:nvPicPr>
          <p:cNvPr id="1032" name="Picture 8" descr="Image result for socio ecological model public health"/>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99747" y="15824396"/>
            <a:ext cx="3665399" cy="2804499"/>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10787164" y="14947066"/>
            <a:ext cx="10305288" cy="4078039"/>
          </a:xfrm>
          <a:prstGeom prst="rect">
            <a:avLst/>
          </a:prstGeom>
          <a:solidFill>
            <a:schemeClr val="bg1"/>
          </a:solidFill>
          <a:ln w="57150">
            <a:solidFill>
              <a:schemeClr val="tx1"/>
            </a:solidFill>
          </a:ln>
        </p:spPr>
        <p:txBody>
          <a:bodyPr wrap="square" rtlCol="0">
            <a:spAutoFit/>
          </a:bodyPr>
          <a:lstStyle/>
          <a:p>
            <a:r>
              <a:rPr lang="en-US" sz="1245" b="1" dirty="0"/>
              <a:t>CC Providers</a:t>
            </a:r>
            <a:r>
              <a:rPr lang="en-US" sz="1245" dirty="0"/>
              <a:t> were asked to comment on factors that affect their </a:t>
            </a:r>
            <a:r>
              <a:rPr lang="en-US" sz="1300" b="1" u="sng" dirty="0"/>
              <a:t>sense of belonging and inclusion</a:t>
            </a:r>
            <a:r>
              <a:rPr lang="en-US" sz="1245" b="1" u="sng" dirty="0"/>
              <a:t> </a:t>
            </a:r>
            <a:r>
              <a:rPr lang="en-US" sz="1245" dirty="0"/>
              <a:t>in a community: </a:t>
            </a:r>
          </a:p>
          <a:p>
            <a:r>
              <a:rPr lang="en-US" sz="1245" dirty="0"/>
              <a:t>Over </a:t>
            </a:r>
            <a:r>
              <a:rPr lang="en-US" sz="1245" dirty="0"/>
              <a:t>half (53%) of providers assessed felt that sameness/shared experiences/a shared world view was the top factor. </a:t>
            </a:r>
            <a:r>
              <a:rPr lang="en-US" sz="1245" dirty="0" smtClean="0"/>
              <a:t> Other </a:t>
            </a:r>
            <a:r>
              <a:rPr lang="en-US" sz="1245" dirty="0"/>
              <a:t>factors agreed upon that conveyed a sense of belongingness: 1) being valued and embraced, 2)  having a sense of a shared mission.</a:t>
            </a:r>
          </a:p>
          <a:p>
            <a:endParaRPr lang="en-US" sz="500" dirty="0" smtClean="0"/>
          </a:p>
          <a:p>
            <a:r>
              <a:rPr lang="en-US" sz="1245" dirty="0" smtClean="0"/>
              <a:t>Being </a:t>
            </a:r>
            <a:r>
              <a:rPr lang="en-US" sz="1245" dirty="0"/>
              <a:t>a part of the CC health community: Providers who responded indicated that they felt comfortable as members of CC (extremely: 54.2%; somewhat: 25%) which was greater than their levels of comfort where they live (74%), work (75%), or attend religious services (50%). </a:t>
            </a:r>
            <a:r>
              <a:rPr lang="en-US" sz="1245" dirty="0"/>
              <a:t>Further, none indicated that they had difficulty setting aside their professional roles and sharing personal details about their or their family’s experiences.</a:t>
            </a:r>
          </a:p>
          <a:p>
            <a:endParaRPr lang="en-US" sz="500" dirty="0"/>
          </a:p>
          <a:p>
            <a:pPr algn="ctr"/>
            <a:r>
              <a:rPr lang="en-US" sz="1500" b="1" dirty="0"/>
              <a:t>Thoughts about Participating in Community Conversations in their own words:</a:t>
            </a:r>
          </a:p>
          <a:p>
            <a:pPr algn="ctr"/>
            <a:endParaRPr lang="en-US" sz="500" b="1" dirty="0"/>
          </a:p>
          <a:p>
            <a:r>
              <a:rPr lang="en-US" sz="1245" dirty="0"/>
              <a:t>“Since I did not have a community of friends who were experiencing what I was going through, that is who expressed concern for things that were going on in my life, I welcomed the opportunity to voice my experiences with a group of women who were offering a forum for this kind of exchange.”</a:t>
            </a:r>
          </a:p>
          <a:p>
            <a:endParaRPr lang="en-US" sz="1245" dirty="0"/>
          </a:p>
          <a:p>
            <a:r>
              <a:rPr lang="en-US" sz="1245" dirty="0"/>
              <a:t>“I spend a majority of my time in predominantly white spaces for school, work, church, and even in fitness groups-so when CC was presented to me it sounded like the promise of a breath of a fresh air, and four years later – it remains as such.”</a:t>
            </a:r>
          </a:p>
          <a:p>
            <a:endParaRPr lang="en-US" sz="1245" b="1" dirty="0"/>
          </a:p>
          <a:p>
            <a:r>
              <a:rPr lang="en-US" sz="1245" dirty="0"/>
              <a:t>“CC’s been really important.  Moving to Boston, I had a hard time finding a community. Connected to CC maybe a year or two after; It opens me up.”</a:t>
            </a:r>
          </a:p>
          <a:p>
            <a:endParaRPr lang="en-US" sz="1245" b="1" dirty="0"/>
          </a:p>
          <a:p>
            <a:r>
              <a:rPr lang="en-US" sz="1245" dirty="0"/>
              <a:t>“[As a health professional], I can see a woman of color finding herself isolated and lonely. </a:t>
            </a:r>
            <a:r>
              <a:rPr lang="en-US" sz="1245" dirty="0"/>
              <a:t>I’ve been really pleased that CC has created a way for professional women of color in healthcare to come together and meet each other</a:t>
            </a:r>
            <a:r>
              <a:rPr lang="en-US" sz="1245" dirty="0" smtClean="0"/>
              <a:t>.”</a:t>
            </a:r>
          </a:p>
        </p:txBody>
      </p:sp>
      <p:sp>
        <p:nvSpPr>
          <p:cNvPr id="74" name="Shape 87"/>
          <p:cNvSpPr txBox="1"/>
          <p:nvPr/>
        </p:nvSpPr>
        <p:spPr>
          <a:xfrm>
            <a:off x="21393749" y="9002405"/>
            <a:ext cx="10305288" cy="4331791"/>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lvl="7"/>
            <a:r>
              <a:rPr lang="en-US" sz="1500" b="1" dirty="0"/>
              <a:t>Practice-level/Hospital Systems Care </a:t>
            </a:r>
            <a:r>
              <a:rPr lang="en-US" sz="1500" b="1" dirty="0" smtClean="0"/>
              <a:t>Delivery</a:t>
            </a:r>
          </a:p>
          <a:p>
            <a:pPr lvl="7"/>
            <a:endParaRPr lang="en-US" sz="500" b="1" dirty="0"/>
          </a:p>
          <a:p>
            <a:r>
              <a:rPr lang="en-US" sz="1245" dirty="0"/>
              <a:t>Of the providers assessed, 77% agreed that CC provides them with insight from community members to help address barriers and structural issues in their professional settings (e.g. practice groups, academic or clinical departments, hospitals, and healthcare systems). While just over half of these practitioners work in care settings that address the social determinants of health (55%--moderately, very, or extremely well), at least one provider remarked: “self-examination of healthcare activism should occur both for the provider as well as the patient”. </a:t>
            </a:r>
            <a:r>
              <a:rPr lang="en-US" sz="1245" dirty="0"/>
              <a:t>Though </a:t>
            </a:r>
            <a:r>
              <a:rPr lang="en-US" sz="1245" dirty="0"/>
              <a:t>many CC providers’ practice settings address the social determinants of health, only 52% responded that it would be comfortable to speak with their colleagues about health engagement as it relates to health disparities or barriers to care for people of color (somewhat easy or extremely </a:t>
            </a:r>
            <a:r>
              <a:rPr lang="en-US" sz="1245" dirty="0"/>
              <a:t>easy).</a:t>
            </a:r>
            <a:endParaRPr lang="en-US" sz="1245" dirty="0"/>
          </a:p>
          <a:p>
            <a:pPr algn="ctr"/>
            <a:r>
              <a:rPr lang="en-US" sz="1500" dirty="0"/>
              <a:t> </a:t>
            </a:r>
            <a:r>
              <a:rPr lang="en-US" sz="1500" b="1" dirty="0" smtClean="0"/>
              <a:t>In </a:t>
            </a:r>
            <a:r>
              <a:rPr lang="en-US" sz="1500" b="1" dirty="0"/>
              <a:t>their own words: </a:t>
            </a:r>
          </a:p>
          <a:p>
            <a:pPr algn="ctr"/>
            <a:endParaRPr lang="en-US" sz="1245" b="1" dirty="0"/>
          </a:p>
          <a:p>
            <a:r>
              <a:rPr lang="en-US" sz="1245" dirty="0"/>
              <a:t>“I am in the mental health field. It still is somewhat surprising the stigma still felt </a:t>
            </a:r>
            <a:r>
              <a:rPr lang="en-US" sz="1245" dirty="0"/>
              <a:t>around therapy.”   (</a:t>
            </a:r>
            <a:r>
              <a:rPr lang="en-US" sz="1245" dirty="0"/>
              <a:t>Regarding barriers to accessing system-level care</a:t>
            </a:r>
            <a:r>
              <a:rPr lang="en-US" sz="1245" dirty="0"/>
              <a:t>)</a:t>
            </a:r>
          </a:p>
          <a:p>
            <a:endParaRPr lang="en-US" sz="1245" dirty="0"/>
          </a:p>
          <a:p>
            <a:r>
              <a:rPr lang="en-US" sz="1245" dirty="0"/>
              <a:t>“CC reinforces my decision to offer prenatal group care as the benefit to women is evident every session.</a:t>
            </a:r>
            <a:r>
              <a:rPr lang="en-US" sz="1245" dirty="0"/>
              <a:t>”</a:t>
            </a:r>
          </a:p>
          <a:p>
            <a:endParaRPr lang="en-US" sz="1245" dirty="0"/>
          </a:p>
          <a:p>
            <a:r>
              <a:rPr lang="en-US" sz="1245" dirty="0"/>
              <a:t>“We're making systems changes ... and that's wonderful but we're not making the community, individuals aware of all that is happening…It's going to take some time. But hopefully we're making changes.”</a:t>
            </a:r>
          </a:p>
          <a:p>
            <a:endParaRPr lang="en-US" sz="1245" dirty="0"/>
          </a:p>
          <a:p>
            <a:r>
              <a:rPr lang="en-US" sz="1245" dirty="0"/>
              <a:t>“When you think about the resources available to help manage or improve (health) conditions ... r</a:t>
            </a:r>
            <a:r>
              <a:rPr lang="en-US" sz="1245" dirty="0"/>
              <a:t>esources </a:t>
            </a:r>
            <a:r>
              <a:rPr lang="en-US" sz="1245" dirty="0"/>
              <a:t>not only health institutions but communities... access to food, the environment</a:t>
            </a:r>
            <a:r>
              <a:rPr lang="en-US" sz="1245" dirty="0"/>
              <a:t>, </a:t>
            </a:r>
            <a:r>
              <a:rPr lang="en-US" sz="1245" dirty="0"/>
              <a:t>to transportation</a:t>
            </a:r>
            <a:r>
              <a:rPr lang="en-US" sz="1245" dirty="0"/>
              <a:t>, </a:t>
            </a:r>
            <a:r>
              <a:rPr lang="en-US" sz="1245" dirty="0"/>
              <a:t>to social supports, all of those are things that really help people improve quality of life. It's not just the right meds but also all those other pieces. And a community that can build that can help.</a:t>
            </a:r>
            <a:r>
              <a:rPr lang="en-US" sz="1245" dirty="0"/>
              <a:t>”</a:t>
            </a:r>
            <a:r>
              <a:rPr lang="en-US" sz="1245" dirty="0"/>
              <a:t/>
            </a:r>
            <a:br>
              <a:rPr lang="en-US" sz="1245" dirty="0"/>
            </a:br>
            <a:endParaRPr lang="en-US" sz="1245" dirty="0"/>
          </a:p>
          <a:p>
            <a:endParaRPr lang="en-US" sz="1245" dirty="0"/>
          </a:p>
          <a:p>
            <a:pPr>
              <a:buClr>
                <a:srgbClr val="000000"/>
              </a:buClr>
            </a:pPr>
            <a:endParaRPr lang="en-US" sz="1245" dirty="0">
              <a:solidFill>
                <a:schemeClr val="dk1"/>
              </a:solidFill>
            </a:endParaRPr>
          </a:p>
          <a:p>
            <a:pPr>
              <a:buClr>
                <a:srgbClr val="000000"/>
              </a:buClr>
            </a:pPr>
            <a:endParaRPr lang="en-US" sz="1245" dirty="0">
              <a:solidFill>
                <a:schemeClr val="dk1"/>
              </a:solidFill>
            </a:endParaRPr>
          </a:p>
        </p:txBody>
      </p:sp>
      <p:sp>
        <p:nvSpPr>
          <p:cNvPr id="75" name="Shape 87"/>
          <p:cNvSpPr txBox="1"/>
          <p:nvPr/>
        </p:nvSpPr>
        <p:spPr>
          <a:xfrm>
            <a:off x="21382947" y="13499869"/>
            <a:ext cx="10305288" cy="2544345"/>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lvl="7"/>
            <a:r>
              <a:rPr lang="en-US" sz="1500" b="1" dirty="0"/>
              <a:t>State-level Health Policy </a:t>
            </a:r>
            <a:r>
              <a:rPr lang="en-US" sz="1500" b="1" dirty="0" smtClean="0"/>
              <a:t>Initiatives</a:t>
            </a:r>
          </a:p>
          <a:p>
            <a:pPr lvl="7"/>
            <a:endParaRPr lang="en-US" sz="500" b="1" dirty="0"/>
          </a:p>
          <a:p>
            <a:pPr lvl="7"/>
            <a:r>
              <a:rPr lang="en-US" sz="1245" dirty="0"/>
              <a:t>Strikingly, the overwhelming majority of providers indicated that targeting personal behavior change was the highest priority health improvement area for healthcare activism (32%), followed by family-level decision making (48%)</a:t>
            </a:r>
            <a:r>
              <a:rPr lang="en-US" sz="1245" dirty="0"/>
              <a:t>.  Very </a:t>
            </a:r>
            <a:r>
              <a:rPr lang="en-US" sz="1245" dirty="0"/>
              <a:t>few of the providers indicated that the appropriate targets for healthcare activism lay at the system, state, or federal policy levels. These findings indicate the providers’ focus on conveying the concepts of self-efficacy and personal agency in making healthcare decisions.  This perhaps leaves room for targeting focused discussion regarding the potential positive impacts of systems-level and policy change.</a:t>
            </a:r>
          </a:p>
          <a:p>
            <a:pPr lvl="7" algn="ctr"/>
            <a:endParaRPr lang="en-US" sz="1500" b="1" dirty="0" smtClean="0"/>
          </a:p>
          <a:p>
            <a:pPr lvl="7" algn="ctr"/>
            <a:r>
              <a:rPr lang="en-US" sz="1500" b="1" dirty="0" smtClean="0"/>
              <a:t>In </a:t>
            </a:r>
            <a:r>
              <a:rPr lang="en-US" sz="1500" b="1" dirty="0"/>
              <a:t>their own words</a:t>
            </a:r>
            <a:r>
              <a:rPr lang="en-US" sz="1245" b="1" dirty="0"/>
              <a:t>: </a:t>
            </a:r>
          </a:p>
          <a:p>
            <a:pPr lvl="7"/>
            <a:endParaRPr lang="en-US" sz="1245" dirty="0" smtClean="0"/>
          </a:p>
          <a:p>
            <a:pPr lvl="7"/>
            <a:r>
              <a:rPr lang="en-US" sz="1245" dirty="0" smtClean="0"/>
              <a:t>“…</a:t>
            </a:r>
            <a:r>
              <a:rPr lang="en-US" sz="1245" dirty="0"/>
              <a:t>It has to change on a societal level. </a:t>
            </a:r>
            <a:r>
              <a:rPr lang="en-US" sz="1245" dirty="0"/>
              <a:t>The priorities of our society have to change ...it’s easier to get a gun than a well-balanced meal at your table.”</a:t>
            </a:r>
          </a:p>
        </p:txBody>
      </p:sp>
      <p:sp>
        <p:nvSpPr>
          <p:cNvPr id="76" name="Shape 87"/>
          <p:cNvSpPr txBox="1"/>
          <p:nvPr/>
        </p:nvSpPr>
        <p:spPr>
          <a:xfrm>
            <a:off x="21346355" y="16696066"/>
            <a:ext cx="10305288" cy="1624986"/>
          </a:xfrm>
          <a:prstGeom prst="rect">
            <a:avLst/>
          </a:prstGeom>
          <a:solidFill>
            <a:schemeClr val="lt1"/>
          </a:solidFill>
          <a:ln w="57150" cap="flat">
            <a:solidFill>
              <a:schemeClr val="dk1"/>
            </a:solidFill>
            <a:prstDash val="solid"/>
            <a:miter/>
            <a:headEnd type="none" w="med" len="med"/>
            <a:tailEnd type="none" w="med" len="med"/>
          </a:ln>
        </p:spPr>
        <p:txBody>
          <a:bodyPr lIns="237015" tIns="104274" rIns="237015" bIns="104274" anchor="t" anchorCtr="0">
            <a:noAutofit/>
          </a:bodyPr>
          <a:lstStyle/>
          <a:p>
            <a:pPr lvl="7"/>
            <a:r>
              <a:rPr lang="en-US" sz="1000" dirty="0"/>
              <a:t>Bandura, A. (1977). </a:t>
            </a:r>
            <a:r>
              <a:rPr lang="en-US" sz="1000" i="1" dirty="0"/>
              <a:t>Social learning theory. Englewood Cliffs,</a:t>
            </a:r>
            <a:r>
              <a:rPr lang="en-US" sz="1000" dirty="0"/>
              <a:t> NJ: Prentice Hall.</a:t>
            </a:r>
          </a:p>
          <a:p>
            <a:pPr lvl="7"/>
            <a:r>
              <a:rPr lang="en-US" sz="1000" dirty="0" err="1"/>
              <a:t>Begen</a:t>
            </a:r>
            <a:r>
              <a:rPr lang="en-US" sz="1000" dirty="0"/>
              <a:t>, F.M. &amp; Turner-Cobb, J.M. (2015). Benefits of belonging: experimental manipulation of social inclusion to enhance psychological and physiological health parameters. </a:t>
            </a:r>
            <a:r>
              <a:rPr lang="en-US" sz="1000" i="1" dirty="0"/>
              <a:t>Psychology &amp; Health</a:t>
            </a:r>
            <a:r>
              <a:rPr lang="en-US" sz="1000" dirty="0"/>
              <a:t>, 30:568-582.</a:t>
            </a:r>
          </a:p>
          <a:p>
            <a:pPr indent="-457200"/>
            <a:r>
              <a:rPr lang="en-US" sz="1000" dirty="0"/>
              <a:t>Dean, L (2014). The role of social capital in African-American women’s use of mammography, </a:t>
            </a:r>
            <a:r>
              <a:rPr lang="en-US" sz="1000" i="1" dirty="0"/>
              <a:t>Social Science &amp; Medicine </a:t>
            </a:r>
            <a:r>
              <a:rPr lang="en-US" sz="1000" dirty="0"/>
              <a:t>148-156.</a:t>
            </a:r>
          </a:p>
          <a:p>
            <a:pPr indent="-457200"/>
            <a:r>
              <a:rPr lang="en-US" sz="1000" dirty="0"/>
              <a:t>Floyd, K. </a:t>
            </a:r>
            <a:r>
              <a:rPr lang="en-US" sz="1000" dirty="0" err="1"/>
              <a:t>Veksler</a:t>
            </a:r>
            <a:r>
              <a:rPr lang="en-US" sz="1000" dirty="0"/>
              <a:t>, A.E., McEwan B., Hesse, C., Boren, </a:t>
            </a:r>
            <a:r>
              <a:rPr lang="en-US" sz="1000" dirty="0" err="1"/>
              <a:t>J.Pj</a:t>
            </a:r>
            <a:r>
              <a:rPr lang="en-US" sz="1000" dirty="0"/>
              <a:t>, Dinsmore, D.R., &amp; </a:t>
            </a:r>
            <a:r>
              <a:rPr lang="en-US" sz="1000" dirty="0" err="1"/>
              <a:t>Pavlich</a:t>
            </a:r>
            <a:r>
              <a:rPr lang="en-US" sz="1000" dirty="0"/>
              <a:t>, C.A. (2016). Social inclusion predicts lower blood glucose and low-density lipoproteins in healthy adults. </a:t>
            </a:r>
            <a:r>
              <a:rPr lang="en-US" sz="1000" i="1" dirty="0"/>
              <a:t>Health Communication</a:t>
            </a:r>
            <a:r>
              <a:rPr lang="en-US" sz="1000" dirty="0"/>
              <a:t> 27:1-4 </a:t>
            </a:r>
            <a:r>
              <a:rPr lang="en-US" sz="1000" dirty="0" err="1"/>
              <a:t>Epub</a:t>
            </a:r>
            <a:r>
              <a:rPr lang="en-US" sz="1000" dirty="0"/>
              <a:t> ahead of print.</a:t>
            </a:r>
          </a:p>
          <a:p>
            <a:pPr lvl="7"/>
            <a:r>
              <a:rPr lang="en-US" sz="1000" dirty="0"/>
              <a:t>Hagerty, B.M., &amp; Williams, A. R. (1999). The effects of sense of belonging, social support, conflict, and loneliness on depression. </a:t>
            </a:r>
            <a:r>
              <a:rPr lang="en-US" sz="1000" i="1" dirty="0"/>
              <a:t>Nursing Research</a:t>
            </a:r>
            <a:r>
              <a:rPr lang="en-US" sz="1000" dirty="0"/>
              <a:t> 48:215-219.</a:t>
            </a:r>
          </a:p>
          <a:p>
            <a:pPr lvl="7"/>
            <a:r>
              <a:rPr lang="en-US" sz="1000" dirty="0">
                <a:solidFill>
                  <a:schemeClr val="tx1"/>
                </a:solidFill>
              </a:rPr>
              <a:t>McLeroy, K.R. (1988). An Ecological Perspective on Health Promotion Programs. </a:t>
            </a:r>
            <a:r>
              <a:rPr lang="en-US" sz="1000" i="1" dirty="0">
                <a:solidFill>
                  <a:schemeClr val="tx1"/>
                </a:solidFill>
              </a:rPr>
              <a:t>Health Education Quarterly</a:t>
            </a:r>
            <a:r>
              <a:rPr lang="en-US" sz="1000" dirty="0">
                <a:solidFill>
                  <a:schemeClr val="tx1"/>
                </a:solidFill>
              </a:rPr>
              <a:t>. 15(4).</a:t>
            </a:r>
          </a:p>
          <a:p>
            <a:pPr lvl="7"/>
            <a:r>
              <a:rPr lang="en-US" sz="1000" dirty="0"/>
              <a:t>Walton, G.M., &amp; Lawrence, G. (2011). A brief social-belonging intervention improves academic and health outcomes of minority students. </a:t>
            </a:r>
            <a:r>
              <a:rPr lang="en-US" sz="1000" i="1" dirty="0"/>
              <a:t>Science</a:t>
            </a:r>
            <a:r>
              <a:rPr lang="en-US" sz="1000" dirty="0"/>
              <a:t>. 331:1447-1451</a:t>
            </a:r>
            <a:endParaRPr lang="en-US" sz="1000" dirty="0">
              <a:solidFill>
                <a:schemeClr val="tx1"/>
              </a:solidFill>
            </a:endParaRPr>
          </a:p>
          <a:p>
            <a:pPr lvl="7"/>
            <a:endParaRPr lang="en-US" sz="1000" dirty="0"/>
          </a:p>
          <a:p>
            <a:pPr lvl="7"/>
            <a:endParaRPr lang="en-US" sz="1000" b="1" dirty="0"/>
          </a:p>
        </p:txBody>
      </p:sp>
      <p:sp>
        <p:nvSpPr>
          <p:cNvPr id="77" name="Shape 109"/>
          <p:cNvSpPr txBox="1"/>
          <p:nvPr/>
        </p:nvSpPr>
        <p:spPr>
          <a:xfrm>
            <a:off x="21346355" y="16178116"/>
            <a:ext cx="10305288" cy="384048"/>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cap="small" dirty="0">
                <a:solidFill>
                  <a:schemeClr val="accent3"/>
                </a:solidFill>
              </a:rPr>
              <a:t>REFERENCES</a:t>
            </a:r>
          </a:p>
        </p:txBody>
      </p:sp>
      <p:sp>
        <p:nvSpPr>
          <p:cNvPr id="80" name="Shape 80"/>
          <p:cNvSpPr txBox="1"/>
          <p:nvPr/>
        </p:nvSpPr>
        <p:spPr>
          <a:xfrm>
            <a:off x="280196" y="399407"/>
            <a:ext cx="27439062" cy="3568773"/>
          </a:xfrm>
          <a:prstGeom prst="rect">
            <a:avLst/>
          </a:prstGeom>
          <a:solidFill>
            <a:schemeClr val="accent2"/>
          </a:solidFill>
          <a:ln w="9525" cap="flat">
            <a:solidFill>
              <a:schemeClr val="dk1"/>
            </a:solidFill>
            <a:prstDash val="solid"/>
            <a:miter/>
            <a:headEnd type="none" w="med" len="med"/>
            <a:tailEnd type="none" w="med" len="med"/>
          </a:ln>
        </p:spPr>
        <p:txBody>
          <a:bodyPr lIns="304422" tIns="152211" rIns="304422" bIns="152211" anchor="t" anchorCtr="1">
            <a:noAutofit/>
          </a:bodyPr>
          <a:lstStyle/>
          <a:p>
            <a:pPr algn="ctr">
              <a:buClr>
                <a:schemeClr val="lt1"/>
              </a:buClr>
              <a:buSzPct val="25000"/>
            </a:pPr>
            <a:r>
              <a:rPr lang="en-US" sz="3100" b="1" dirty="0">
                <a:solidFill>
                  <a:schemeClr val="lt1"/>
                </a:solidFill>
              </a:rPr>
              <a:t>COMMUNITY CONVERSATIONS’ MODEL OF SOCIAL INCLUSION:</a:t>
            </a:r>
          </a:p>
          <a:p>
            <a:pPr algn="ctr">
              <a:buClr>
                <a:schemeClr val="lt1"/>
              </a:buClr>
              <a:buSzPct val="25000"/>
            </a:pPr>
            <a:r>
              <a:rPr lang="en-US" sz="3100" b="1" dirty="0">
                <a:solidFill>
                  <a:schemeClr val="lt1"/>
                </a:solidFill>
              </a:rPr>
              <a:t>         A CATALYST for TRANSFORMING FRAMEWORKS for BLACK WOMEN DELIVERING HEALTHCARE?</a:t>
            </a:r>
          </a:p>
          <a:p>
            <a:pPr algn="ctr">
              <a:buClr>
                <a:schemeClr val="lt1"/>
              </a:buClr>
              <a:buSzPct val="25000"/>
            </a:pPr>
            <a:r>
              <a:rPr lang="en-US" sz="3100" b="1" dirty="0">
                <a:solidFill>
                  <a:schemeClr val="lt1"/>
                </a:solidFill>
              </a:rPr>
              <a:t>Community Conversations: Sister to Sister Program Evaluation</a:t>
            </a:r>
          </a:p>
          <a:p>
            <a:pPr algn="ctr">
              <a:buClr>
                <a:srgbClr val="000000"/>
              </a:buClr>
            </a:pPr>
            <a:endParaRPr lang="en-US" sz="6222" b="1" baseline="30000" dirty="0">
              <a:solidFill>
                <a:schemeClr val="lt1"/>
              </a:solidFill>
            </a:endParaRPr>
          </a:p>
          <a:p>
            <a:pPr algn="ctr">
              <a:buClr>
                <a:srgbClr val="000000"/>
              </a:buClr>
            </a:pPr>
            <a:endParaRPr sz="6222" b="1" baseline="30000" dirty="0">
              <a:solidFill>
                <a:schemeClr val="lt1"/>
              </a:solidFill>
            </a:endParaRPr>
          </a:p>
        </p:txBody>
      </p:sp>
      <p:pic>
        <p:nvPicPr>
          <p:cNvPr id="2" name="Picture 1"/>
          <p:cNvPicPr>
            <a:picLocks noChangeAspect="1"/>
          </p:cNvPicPr>
          <p:nvPr/>
        </p:nvPicPr>
        <p:blipFill>
          <a:blip r:embed="rId12"/>
          <a:stretch>
            <a:fillRect/>
          </a:stretch>
        </p:blipFill>
        <p:spPr>
          <a:xfrm>
            <a:off x="840661" y="419021"/>
            <a:ext cx="2239423" cy="3585592"/>
          </a:xfrm>
          <a:prstGeom prst="rect">
            <a:avLst/>
          </a:prstGeom>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704649" y="703768"/>
            <a:ext cx="2548235" cy="2960049"/>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6" name="Shape 87"/>
          <p:cNvSpPr txBox="1"/>
          <p:nvPr/>
        </p:nvSpPr>
        <p:spPr>
          <a:xfrm>
            <a:off x="3272380" y="2261478"/>
            <a:ext cx="23998348" cy="956706"/>
          </a:xfrm>
          <a:prstGeom prst="rect">
            <a:avLst/>
          </a:prstGeom>
          <a:noFill/>
          <a:ln w="57150" cap="flat">
            <a:noFill/>
            <a:prstDash val="solid"/>
            <a:miter/>
            <a:headEnd type="none" w="med" len="med"/>
            <a:tailEnd type="none" w="med" len="med"/>
          </a:ln>
        </p:spPr>
        <p:txBody>
          <a:bodyPr lIns="237015" tIns="104274" rIns="237015" bIns="104274" anchor="t" anchorCtr="0">
            <a:noAutofit/>
          </a:bodyPr>
          <a:lstStyle/>
          <a:p>
            <a:pPr algn="ctr"/>
            <a:r>
              <a:rPr lang="en-US" sz="1600" dirty="0">
                <a:solidFill>
                  <a:schemeClr val="bg1"/>
                </a:solidFill>
              </a:rPr>
              <a:t>Dita Obler, MS, LCGC</a:t>
            </a:r>
            <a:r>
              <a:rPr lang="en-US" sz="1600" baseline="30000" dirty="0">
                <a:solidFill>
                  <a:schemeClr val="bg1"/>
                </a:solidFill>
              </a:rPr>
              <a:t>1</a:t>
            </a:r>
            <a:r>
              <a:rPr lang="en-US" sz="1600" dirty="0">
                <a:solidFill>
                  <a:schemeClr val="bg1"/>
                </a:solidFill>
              </a:rPr>
              <a:t>, Robin Reed, MD</a:t>
            </a:r>
            <a:r>
              <a:rPr lang="en-US" sz="1600" baseline="30000" dirty="0">
                <a:solidFill>
                  <a:schemeClr val="bg1"/>
                </a:solidFill>
              </a:rPr>
              <a:t>2</a:t>
            </a:r>
            <a:r>
              <a:rPr lang="en-US" sz="1600" dirty="0">
                <a:solidFill>
                  <a:schemeClr val="bg1"/>
                </a:solidFill>
              </a:rPr>
              <a:t>, Keri Griffin, PhD, MPH, MPA, MCHES</a:t>
            </a:r>
            <a:r>
              <a:rPr lang="en-US" sz="1600" baseline="30000" dirty="0">
                <a:solidFill>
                  <a:schemeClr val="bg1"/>
                </a:solidFill>
              </a:rPr>
              <a:t>3</a:t>
            </a:r>
            <a:r>
              <a:rPr lang="en-US" sz="1600" dirty="0">
                <a:solidFill>
                  <a:schemeClr val="bg1"/>
                </a:solidFill>
              </a:rPr>
              <a:t>, Audra Meadows, MD, MPH</a:t>
            </a:r>
            <a:r>
              <a:rPr lang="en-US" sz="1600" baseline="30000" dirty="0">
                <a:solidFill>
                  <a:schemeClr val="bg1"/>
                </a:solidFill>
              </a:rPr>
              <a:t>4</a:t>
            </a:r>
            <a:r>
              <a:rPr lang="en-US" sz="1600" dirty="0">
                <a:solidFill>
                  <a:schemeClr val="bg1"/>
                </a:solidFill>
              </a:rPr>
              <a:t>, Cheryl Clark, MD, ScD</a:t>
            </a:r>
            <a:r>
              <a:rPr lang="en-US" sz="1600" baseline="30000" dirty="0">
                <a:solidFill>
                  <a:schemeClr val="bg1"/>
                </a:solidFill>
              </a:rPr>
              <a:t>4</a:t>
            </a:r>
            <a:r>
              <a:rPr lang="en-US" sz="1600" dirty="0">
                <a:solidFill>
                  <a:schemeClr val="bg1"/>
                </a:solidFill>
              </a:rPr>
              <a:t>, Yvette Cozier, DSc, MPH</a:t>
            </a:r>
            <a:r>
              <a:rPr lang="en-US" sz="1600" baseline="30000" dirty="0">
                <a:solidFill>
                  <a:schemeClr val="bg1"/>
                </a:solidFill>
              </a:rPr>
              <a:t>5</a:t>
            </a:r>
            <a:r>
              <a:rPr lang="en-US" sz="1600" dirty="0">
                <a:solidFill>
                  <a:schemeClr val="bg1"/>
                </a:solidFill>
              </a:rPr>
              <a:t>, Linda Sprague-Martinez, PhD</a:t>
            </a:r>
            <a:r>
              <a:rPr lang="en-US" sz="1600" baseline="30000" dirty="0">
                <a:solidFill>
                  <a:schemeClr val="bg1"/>
                </a:solidFill>
              </a:rPr>
              <a:t>6</a:t>
            </a:r>
            <a:r>
              <a:rPr lang="en-US" sz="1600" dirty="0">
                <a:solidFill>
                  <a:schemeClr val="bg1"/>
                </a:solidFill>
              </a:rPr>
              <a:t>, </a:t>
            </a:r>
            <a:r>
              <a:rPr lang="en-US" sz="1600" dirty="0" err="1">
                <a:solidFill>
                  <a:schemeClr val="bg1"/>
                </a:solidFill>
              </a:rPr>
              <a:t>Omolade</a:t>
            </a:r>
            <a:r>
              <a:rPr lang="en-US" sz="1600" dirty="0">
                <a:solidFill>
                  <a:schemeClr val="bg1"/>
                </a:solidFill>
              </a:rPr>
              <a:t> Sogade, BA, MD Candidate </a:t>
            </a:r>
            <a:r>
              <a:rPr lang="en-US" sz="1600" baseline="30000" dirty="0">
                <a:solidFill>
                  <a:schemeClr val="bg1"/>
                </a:solidFill>
              </a:rPr>
              <a:t>7</a:t>
            </a:r>
            <a:r>
              <a:rPr lang="en-US" sz="1600" dirty="0">
                <a:solidFill>
                  <a:schemeClr val="bg1"/>
                </a:solidFill>
              </a:rPr>
              <a:t> </a:t>
            </a:r>
          </a:p>
          <a:p>
            <a:pPr algn="ctr"/>
            <a:r>
              <a:rPr lang="en-US" sz="1600" baseline="30000" dirty="0">
                <a:solidFill>
                  <a:schemeClr val="bg1"/>
                </a:solidFill>
              </a:rPr>
              <a:t>1</a:t>
            </a:r>
            <a:r>
              <a:rPr lang="en-US" sz="1600" dirty="0">
                <a:solidFill>
                  <a:schemeClr val="bg1"/>
                </a:solidFill>
              </a:rPr>
              <a:t> Community Conversations: Sister to Sister Women's Health Initiative, Cambridge, MA, </a:t>
            </a:r>
            <a:r>
              <a:rPr lang="en-US" sz="1600" baseline="30000" dirty="0">
                <a:solidFill>
                  <a:schemeClr val="bg1"/>
                </a:solidFill>
              </a:rPr>
              <a:t>2</a:t>
            </a:r>
            <a:r>
              <a:rPr lang="en-US" sz="1600" dirty="0">
                <a:solidFill>
                  <a:schemeClr val="bg1"/>
                </a:solidFill>
              </a:rPr>
              <a:t> Tufts University School of Medicine, Boston, MA, </a:t>
            </a:r>
            <a:r>
              <a:rPr lang="en-US" sz="1600" baseline="30000" dirty="0">
                <a:solidFill>
                  <a:schemeClr val="bg1"/>
                </a:solidFill>
              </a:rPr>
              <a:t>3</a:t>
            </a:r>
            <a:r>
              <a:rPr lang="en-US" sz="1600" dirty="0">
                <a:solidFill>
                  <a:schemeClr val="bg1"/>
                </a:solidFill>
              </a:rPr>
              <a:t> MCPHS University, Boston, MA, </a:t>
            </a:r>
            <a:r>
              <a:rPr lang="en-US" sz="1600" baseline="30000" dirty="0">
                <a:solidFill>
                  <a:schemeClr val="bg1"/>
                </a:solidFill>
              </a:rPr>
              <a:t>4</a:t>
            </a:r>
            <a:r>
              <a:rPr lang="en-US" sz="1600" dirty="0">
                <a:solidFill>
                  <a:schemeClr val="bg1"/>
                </a:solidFill>
              </a:rPr>
              <a:t> Brigham and Women's Hospital, Boston, MA, </a:t>
            </a:r>
            <a:r>
              <a:rPr lang="en-US" sz="1600" baseline="30000" dirty="0">
                <a:solidFill>
                  <a:schemeClr val="bg1"/>
                </a:solidFill>
              </a:rPr>
              <a:t>5</a:t>
            </a:r>
            <a:r>
              <a:rPr lang="en-US" sz="1600" dirty="0">
                <a:solidFill>
                  <a:schemeClr val="bg1"/>
                </a:solidFill>
              </a:rPr>
              <a:t> Slone Epidemiology Center at Boston University, Boston, MA, </a:t>
            </a:r>
            <a:r>
              <a:rPr lang="en-US" sz="1600" baseline="30000" dirty="0">
                <a:solidFill>
                  <a:schemeClr val="bg1"/>
                </a:solidFill>
              </a:rPr>
              <a:t>6</a:t>
            </a:r>
            <a:r>
              <a:rPr lang="en-US" sz="1600" dirty="0">
                <a:solidFill>
                  <a:schemeClr val="bg1"/>
                </a:solidFill>
              </a:rPr>
              <a:t> Boston University, Boston, MA, </a:t>
            </a:r>
            <a:r>
              <a:rPr lang="en-US" sz="1600" baseline="30000" dirty="0">
                <a:solidFill>
                  <a:schemeClr val="bg1"/>
                </a:solidFill>
              </a:rPr>
              <a:t>7</a:t>
            </a:r>
            <a:r>
              <a:rPr lang="en-US" sz="1600" dirty="0">
                <a:solidFill>
                  <a:schemeClr val="bg1"/>
                </a:solidFill>
              </a:rPr>
              <a:t> Washington University School of Medicine</a:t>
            </a:r>
          </a:p>
        </p:txBody>
      </p:sp>
      <p:sp>
        <p:nvSpPr>
          <p:cNvPr id="57" name="Shape 86"/>
          <p:cNvSpPr txBox="1"/>
          <p:nvPr/>
        </p:nvSpPr>
        <p:spPr>
          <a:xfrm>
            <a:off x="10784539" y="14381029"/>
            <a:ext cx="10305288" cy="384048"/>
          </a:xfrm>
          <a:prstGeom prst="rect">
            <a:avLst/>
          </a:prstGeom>
          <a:solidFill>
            <a:schemeClr val="accent2"/>
          </a:solidFill>
          <a:ln w="9525" cap="flat">
            <a:solidFill>
              <a:schemeClr val="dk1"/>
            </a:solidFill>
            <a:prstDash val="solid"/>
            <a:miter/>
            <a:headEnd type="none" w="med" len="med"/>
            <a:tailEnd type="none" w="med" len="med"/>
          </a:ln>
        </p:spPr>
        <p:txBody>
          <a:bodyPr lIns="94811" tIns="47393" rIns="94811" bIns="47393" anchor="t" anchorCtr="0">
            <a:noAutofit/>
          </a:bodyPr>
          <a:lstStyle/>
          <a:p>
            <a:pPr algn="ctr">
              <a:buClr>
                <a:schemeClr val="lt1"/>
              </a:buClr>
              <a:buSzPct val="25000"/>
            </a:pPr>
            <a:r>
              <a:rPr lang="en-US" sz="2490" b="1" dirty="0">
                <a:solidFill>
                  <a:schemeClr val="lt1"/>
                </a:solidFill>
              </a:rPr>
              <a:t>RESULTS &amp; DISCUSSION</a:t>
            </a:r>
          </a:p>
        </p:txBody>
      </p:sp>
    </p:spTree>
  </p:cSld>
  <p:clrMapOvr>
    <a:masterClrMapping/>
  </p:clrMapOvr>
  <p:transition spd="slow">
    <p:cut/>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3870a953806eb76bf7fa152154cb4c9eaa15d11a"/>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8059</TotalTime>
  <Words>1300</Words>
  <Application>Microsoft Office PowerPoint</Application>
  <PresentationFormat>Custom</PresentationFormat>
  <Paragraphs>133</Paragraphs>
  <Slides>1</Slides>
  <Notes>1</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vt:i4>
      </vt:variant>
    </vt:vector>
  </HeadingPairs>
  <TitlesOfParts>
    <vt:vector size="3" baseType="lpstr">
      <vt:lpstr>Arial</vt:lpstr>
      <vt:lpstr>Default Design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Tamara Hamlish</dc:creator>
  <cp:lastModifiedBy>Griffin, Keri</cp:lastModifiedBy>
  <cp:revision>96</cp:revision>
  <cp:lastPrinted>2017-11-01T21:04:17Z</cp:lastPrinted>
  <dcterms:modified xsi:type="dcterms:W3CDTF">2017-11-01T21:35:41Z</dcterms:modified>
</cp:coreProperties>
</file>